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144"/>
  </p:notesMasterIdLst>
  <p:handoutMasterIdLst>
    <p:handoutMasterId r:id="rId145"/>
  </p:handoutMasterIdLst>
  <p:sldIdLst>
    <p:sldId id="592" r:id="rId2"/>
    <p:sldId id="578" r:id="rId3"/>
    <p:sldId id="590" r:id="rId4"/>
    <p:sldId id="593" r:id="rId5"/>
    <p:sldId id="605" r:id="rId6"/>
    <p:sldId id="604" r:id="rId7"/>
    <p:sldId id="603" r:id="rId8"/>
    <p:sldId id="615" r:id="rId9"/>
    <p:sldId id="614" r:id="rId10"/>
    <p:sldId id="731" r:id="rId11"/>
    <p:sldId id="733" r:id="rId12"/>
    <p:sldId id="735" r:id="rId13"/>
    <p:sldId id="736" r:id="rId14"/>
    <p:sldId id="591" r:id="rId15"/>
    <p:sldId id="734" r:id="rId16"/>
    <p:sldId id="601" r:id="rId17"/>
    <p:sldId id="600" r:id="rId18"/>
    <p:sldId id="599" r:id="rId19"/>
    <p:sldId id="598" r:id="rId20"/>
    <p:sldId id="597" r:id="rId21"/>
    <p:sldId id="596" r:id="rId22"/>
    <p:sldId id="595" r:id="rId23"/>
    <p:sldId id="594" r:id="rId24"/>
    <p:sldId id="611" r:id="rId25"/>
    <p:sldId id="610" r:id="rId26"/>
    <p:sldId id="609" r:id="rId27"/>
    <p:sldId id="608" r:id="rId28"/>
    <p:sldId id="607" r:id="rId29"/>
    <p:sldId id="606" r:id="rId30"/>
    <p:sldId id="613" r:id="rId31"/>
    <p:sldId id="612" r:id="rId32"/>
    <p:sldId id="623" r:id="rId33"/>
    <p:sldId id="729" r:id="rId34"/>
    <p:sldId id="622" r:id="rId35"/>
    <p:sldId id="621" r:id="rId36"/>
    <p:sldId id="620" r:id="rId37"/>
    <p:sldId id="619" r:id="rId38"/>
    <p:sldId id="618" r:id="rId39"/>
    <p:sldId id="627" r:id="rId40"/>
    <p:sldId id="626" r:id="rId41"/>
    <p:sldId id="625" r:id="rId42"/>
    <p:sldId id="624" r:id="rId43"/>
    <p:sldId id="617" r:id="rId44"/>
    <p:sldId id="616" r:id="rId45"/>
    <p:sldId id="632" r:id="rId46"/>
    <p:sldId id="631" r:id="rId47"/>
    <p:sldId id="630" r:id="rId48"/>
    <p:sldId id="699" r:id="rId49"/>
    <p:sldId id="700" r:id="rId50"/>
    <p:sldId id="701" r:id="rId51"/>
    <p:sldId id="702" r:id="rId52"/>
    <p:sldId id="703" r:id="rId53"/>
    <p:sldId id="704" r:id="rId54"/>
    <p:sldId id="705" r:id="rId55"/>
    <p:sldId id="706" r:id="rId56"/>
    <p:sldId id="707" r:id="rId57"/>
    <p:sldId id="708" r:id="rId58"/>
    <p:sldId id="637" r:id="rId59"/>
    <p:sldId id="709" r:id="rId60"/>
    <p:sldId id="710" r:id="rId61"/>
    <p:sldId id="711" r:id="rId62"/>
    <p:sldId id="712" r:id="rId63"/>
    <p:sldId id="713" r:id="rId64"/>
    <p:sldId id="714" r:id="rId65"/>
    <p:sldId id="715" r:id="rId66"/>
    <p:sldId id="716" r:id="rId67"/>
    <p:sldId id="717" r:id="rId68"/>
    <p:sldId id="718" r:id="rId69"/>
    <p:sldId id="719" r:id="rId70"/>
    <p:sldId id="720" r:id="rId71"/>
    <p:sldId id="721" r:id="rId72"/>
    <p:sldId id="722" r:id="rId73"/>
    <p:sldId id="723" r:id="rId74"/>
    <p:sldId id="724" r:id="rId75"/>
    <p:sldId id="725" r:id="rId76"/>
    <p:sldId id="643" r:id="rId77"/>
    <p:sldId id="642" r:id="rId78"/>
    <p:sldId id="641" r:id="rId79"/>
    <p:sldId id="640" r:id="rId80"/>
    <p:sldId id="681" r:id="rId81"/>
    <p:sldId id="682" r:id="rId82"/>
    <p:sldId id="683" r:id="rId83"/>
    <p:sldId id="684" r:id="rId84"/>
    <p:sldId id="685" r:id="rId85"/>
    <p:sldId id="686" r:id="rId86"/>
    <p:sldId id="687" r:id="rId87"/>
    <p:sldId id="688" r:id="rId88"/>
    <p:sldId id="690" r:id="rId89"/>
    <p:sldId id="691" r:id="rId90"/>
    <p:sldId id="692" r:id="rId91"/>
    <p:sldId id="693" r:id="rId92"/>
    <p:sldId id="694" r:id="rId93"/>
    <p:sldId id="695" r:id="rId94"/>
    <p:sldId id="676" r:id="rId95"/>
    <p:sldId id="677" r:id="rId96"/>
    <p:sldId id="678" r:id="rId97"/>
    <p:sldId id="679" r:id="rId98"/>
    <p:sldId id="680" r:id="rId99"/>
    <p:sldId id="663" r:id="rId100"/>
    <p:sldId id="664" r:id="rId101"/>
    <p:sldId id="633" r:id="rId102"/>
    <p:sldId id="647" r:id="rId103"/>
    <p:sldId id="646" r:id="rId104"/>
    <p:sldId id="644" r:id="rId105"/>
    <p:sldId id="659" r:id="rId106"/>
    <p:sldId id="658" r:id="rId107"/>
    <p:sldId id="657" r:id="rId108"/>
    <p:sldId id="656" r:id="rId109"/>
    <p:sldId id="655" r:id="rId110"/>
    <p:sldId id="654" r:id="rId111"/>
    <p:sldId id="653" r:id="rId112"/>
    <p:sldId id="652" r:id="rId113"/>
    <p:sldId id="651" r:id="rId114"/>
    <p:sldId id="650" r:id="rId115"/>
    <p:sldId id="648" r:id="rId116"/>
    <p:sldId id="574" r:id="rId117"/>
    <p:sldId id="660" r:id="rId118"/>
    <p:sldId id="661" r:id="rId119"/>
    <p:sldId id="662" r:id="rId120"/>
    <p:sldId id="666" r:id="rId121"/>
    <p:sldId id="667" r:id="rId122"/>
    <p:sldId id="668" r:id="rId123"/>
    <p:sldId id="669" r:id="rId124"/>
    <p:sldId id="670" r:id="rId125"/>
    <p:sldId id="671" r:id="rId126"/>
    <p:sldId id="672" r:id="rId127"/>
    <p:sldId id="673" r:id="rId128"/>
    <p:sldId id="674" r:id="rId129"/>
    <p:sldId id="628" r:id="rId130"/>
    <p:sldId id="589" r:id="rId131"/>
    <p:sldId id="588" r:id="rId132"/>
    <p:sldId id="587" r:id="rId133"/>
    <p:sldId id="586" r:id="rId134"/>
    <p:sldId id="585" r:id="rId135"/>
    <p:sldId id="584" r:id="rId136"/>
    <p:sldId id="583" r:id="rId137"/>
    <p:sldId id="582" r:id="rId138"/>
    <p:sldId id="581" r:id="rId139"/>
    <p:sldId id="580" r:id="rId140"/>
    <p:sldId id="579" r:id="rId141"/>
    <p:sldId id="577" r:id="rId142"/>
    <p:sldId id="576" r:id="rId1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그인" id="{24B1E415-BAFF-4527-AA0E-FCDCD3BB2BD4}">
          <p14:sldIdLst>
            <p14:sldId id="592"/>
            <p14:sldId id="578"/>
            <p14:sldId id="590"/>
            <p14:sldId id="593"/>
          </p14:sldIdLst>
        </p14:section>
        <p14:section name="아이디 / 비밀번호 찾기" id="{D4F3C802-0D94-40E6-BFE9-4BB4F00D86AC}">
          <p14:sldIdLst>
            <p14:sldId id="605"/>
            <p14:sldId id="604"/>
            <p14:sldId id="603"/>
            <p14:sldId id="615"/>
            <p14:sldId id="614"/>
            <p14:sldId id="731"/>
            <p14:sldId id="733"/>
            <p14:sldId id="735"/>
            <p14:sldId id="736"/>
          </p14:sldIdLst>
        </p14:section>
        <p14:section name="회원가입" id="{E6A596FD-C8DE-4E56-9EC2-167BB38F556C}">
          <p14:sldIdLst>
            <p14:sldId id="591"/>
            <p14:sldId id="734"/>
            <p14:sldId id="601"/>
            <p14:sldId id="600"/>
            <p14:sldId id="599"/>
            <p14:sldId id="598"/>
            <p14:sldId id="597"/>
            <p14:sldId id="596"/>
            <p14:sldId id="595"/>
            <p14:sldId id="594"/>
            <p14:sldId id="611"/>
            <p14:sldId id="610"/>
            <p14:sldId id="609"/>
            <p14:sldId id="608"/>
            <p14:sldId id="607"/>
            <p14:sldId id="606"/>
          </p14:sldIdLst>
        </p14:section>
        <p14:section name="Footer - 공통" id="{26A9CDD3-6633-4F2D-9083-0BA552FFBA08}">
          <p14:sldIdLst>
            <p14:sldId id="613"/>
            <p14:sldId id="612"/>
            <p14:sldId id="623"/>
          </p14:sldIdLst>
        </p14:section>
        <p14:section name="메인화면" id="{C74F3C69-8D99-475D-8654-032D33075019}">
          <p14:sldIdLst>
            <p14:sldId id="729"/>
          </p14:sldIdLst>
        </p14:section>
        <p14:section name="메인 - 리뷰게시판" id="{1E9DE683-104B-472D-B732-4147125C6E71}">
          <p14:sldIdLst>
            <p14:sldId id="622"/>
            <p14:sldId id="621"/>
            <p14:sldId id="620"/>
            <p14:sldId id="619"/>
            <p14:sldId id="618"/>
          </p14:sldIdLst>
        </p14:section>
        <p14:section name="메인 - 자유 게시판" id="{AB0AD981-810D-428E-AD78-8915C4F4AFCA}">
          <p14:sldIdLst>
            <p14:sldId id="627"/>
            <p14:sldId id="626"/>
            <p14:sldId id="625"/>
            <p14:sldId id="624"/>
            <p14:sldId id="617"/>
          </p14:sldIdLst>
        </p14:section>
        <p14:section name="메인 - 유치원 조회" id="{470D1457-78E8-400B-BB8D-9B7BEE53084D}">
          <p14:sldIdLst>
            <p14:sldId id="616"/>
            <p14:sldId id="632"/>
            <p14:sldId id="631"/>
            <p14:sldId id="630"/>
          </p14:sldIdLst>
        </p14:section>
        <p14:section name="사용자 - 리뷰 게시판" id="{07AC1B64-CE5A-4FA5-8F88-06266DED9EB3}">
          <p14:sldIdLst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637"/>
            <p14:sldId id="709"/>
            <p14:sldId id="710"/>
            <p14:sldId id="711"/>
          </p14:sldIdLst>
        </p14:section>
        <p14:section name="사용자 - 자유 게시판" id="{8F1BE585-9765-46F0-B302-A59431084197}">
          <p14:sldIdLst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사용자 - 댓글" id="{62EB7141-A79D-4245-B591-282DDE8D9539}">
          <p14:sldIdLst>
            <p14:sldId id="643"/>
            <p14:sldId id="642"/>
            <p14:sldId id="641"/>
            <p14:sldId id="640"/>
          </p14:sldIdLst>
        </p14:section>
        <p14:section name="사용자 - 설정" id="{ED2E80D1-4539-4338-99B4-47B4E13B8FA1}">
          <p14:sldIdLst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관리자 - 회원관리" id="{35A0EB3A-045D-4619-8164-317E9C749AC5}">
          <p14:sldIdLst>
            <p14:sldId id="676"/>
            <p14:sldId id="677"/>
            <p14:sldId id="678"/>
            <p14:sldId id="679"/>
            <p14:sldId id="680"/>
            <p14:sldId id="663"/>
            <p14:sldId id="664"/>
          </p14:sldIdLst>
        </p14:section>
        <p14:section name="관리자 - 리뷰 게시판" id="{9C603BF8-1B68-4C38-9AA9-AD02698184C0}">
          <p14:sldIdLst>
            <p14:sldId id="633"/>
            <p14:sldId id="647"/>
            <p14:sldId id="646"/>
            <p14:sldId id="644"/>
            <p14:sldId id="659"/>
            <p14:sldId id="658"/>
            <p14:sldId id="657"/>
            <p14:sldId id="656"/>
            <p14:sldId id="655"/>
            <p14:sldId id="654"/>
            <p14:sldId id="653"/>
            <p14:sldId id="652"/>
            <p14:sldId id="651"/>
            <p14:sldId id="650"/>
          </p14:sldIdLst>
        </p14:section>
        <p14:section name="관리자 - 자유 게시판" id="{3E346493-6513-433C-B68F-17FD24248D86}">
          <p14:sldIdLst>
            <p14:sldId id="648"/>
            <p14:sldId id="574"/>
            <p14:sldId id="660"/>
            <p14:sldId id="661"/>
            <p14:sldId id="662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</p14:sldIdLst>
        </p14:section>
        <p14:section name="관리자 - 설정" id="{8119C299-E2AD-4C58-93C0-21FFE18B1469}">
          <p14:sldIdLst>
            <p14:sldId id="628"/>
            <p14:sldId id="589"/>
            <p14:sldId id="588"/>
            <p14:sldId id="587"/>
            <p14:sldId id="586"/>
            <p14:sldId id="585"/>
            <p14:sldId id="584"/>
            <p14:sldId id="583"/>
            <p14:sldId id="582"/>
            <p14:sldId id="581"/>
            <p14:sldId id="580"/>
            <p14:sldId id="579"/>
            <p14:sldId id="577"/>
            <p14:sldId id="576"/>
          </p14:sldIdLst>
        </p14:section>
        <p14:section name="기본 구역" id="{13BC270B-3015-415F-B58D-E6775A4E471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8" autoAdjust="0"/>
    <p:restoredTop sz="96740"/>
  </p:normalViewPr>
  <p:slideViewPr>
    <p:cSldViewPr snapToObjects="1">
      <p:cViewPr varScale="1">
        <p:scale>
          <a:sx n="145" d="100"/>
          <a:sy n="145" d="100"/>
        </p:scale>
        <p:origin x="1032" y="114"/>
      </p:cViewPr>
      <p:guideLst>
        <p:guide orient="horz" pos="1619"/>
        <p:guide pos="2878"/>
      </p:guideLst>
    </p:cSldViewPr>
  </p:slideViewPr>
  <p:outlineViewPr>
    <p:cViewPr>
      <p:scale>
        <a:sx n="33" d="100"/>
        <a:sy n="33" d="100"/>
      </p:scale>
      <p:origin x="0" y="-114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2019-10-06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00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79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40A130E-E3B8-4EBE-931F-81B26B8448AA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00C6A38-4290-41DD-B95C-4155372FD4A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114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A348888-F454-4AD2-BA62-3AF29D9807C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5698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1660922"/>
            <a:ext cx="4857767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6FEC12-A4C9-4837-AF94-AD867782C04C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4287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7F84A3-4F29-4053-ACFD-1BAF2D3F140C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906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314570" y="6654848"/>
            <a:ext cx="11498384" cy="158554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/>
            </a:pPr>
            <a:fld id="{EB135554-910C-4398-B52B-76F18431BEA3}" type="slidenum">
              <a:rPr lang="en-US" altLang="ko-KR" sz="900" spc="5">
                <a:solidFill>
                  <a:srgbClr val="000000"/>
                </a:solidFill>
                <a:latin typeface="맑은 고딕"/>
                <a:ea typeface="맑은 고딕"/>
              </a:rPr>
              <a:pPr algn="ctr">
                <a:spcBef>
                  <a:spcPct val="0"/>
                </a:spcBef>
                <a:spcAft>
                  <a:spcPct val="0"/>
                </a:spcAft>
                <a:defRPr lang="ko-KR"/>
              </a:pPr>
              <a:t>‹#›</a:t>
            </a:fld>
            <a:endParaRPr lang="en-US" altLang="ko-KR" sz="900" spc="5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9459703" y="1105822"/>
            <a:ext cx="354858" cy="41098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>
              <a:defRPr lang="ko-KR"/>
            </a:pPr>
            <a:endParaRPr lang="ko-KR" altLang="en-US" kern="0" spc="5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65162" y="108777"/>
            <a:ext cx="3935413" cy="1959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9510" y="322140"/>
            <a:ext cx="3935413" cy="1959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834132" y="1097113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834131" y="1560350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9834130" y="2014878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9834130" y="2478115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9834130" y="2941352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9834130" y="3404589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9834129" y="3867272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9834128" y="4329955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9834127" y="4778384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9834127" y="5241621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9834126" y="5696149"/>
            <a:ext cx="217498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9503203" y="1097113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9503202" y="1560350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9503201" y="2014878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9503201" y="2478115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9503201" y="2941352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9503201" y="3404589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9503200" y="3867272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9503199" y="4329955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3198" y="4778384"/>
            <a:ext cx="287428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9422677" y="5241621"/>
            <a:ext cx="428912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spc="-140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9448804" y="5696149"/>
            <a:ext cx="391884" cy="419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76790" y="347707"/>
            <a:ext cx="2089660" cy="1703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78786" y="125202"/>
            <a:ext cx="2089660" cy="1703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8225216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953836A-82A3-4C8B-9D31-CD724F3673E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992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D2EBAF6-36D0-4DD8-B695-D4C1B37E35D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053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0728D28-603B-4EFC-80F8-17E5E9107035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113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27A1F4E-0809-4239-8034-C38E431DAF92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062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E0DA496-7307-4E8B-88DE-CB97B48BAB6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425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32297"/>
            <a:ext cx="8229600" cy="33939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8721E90-850C-410B-8B89-8394F580CFDA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566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82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900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2019-10-06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C0161FC-DD4A-40D6-B6A4-8EA9F63C8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" y="1077526"/>
            <a:ext cx="6365645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01A131A-5EF5-46CF-8365-201976FC2021}"/>
              </a:ext>
            </a:extLst>
          </p:cNvPr>
          <p:cNvSpPr/>
          <p:nvPr/>
        </p:nvSpPr>
        <p:spPr>
          <a:xfrm>
            <a:off x="4103948" y="3221532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C449014-C38B-4E8F-AF57-2D8F4DD9AF5B}"/>
              </a:ext>
            </a:extLst>
          </p:cNvPr>
          <p:cNvSpPr/>
          <p:nvPr/>
        </p:nvSpPr>
        <p:spPr>
          <a:xfrm>
            <a:off x="2543295" y="347185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10E269A-E02F-4325-9DBA-E27BDC29DF98}"/>
              </a:ext>
            </a:extLst>
          </p:cNvPr>
          <p:cNvSpPr/>
          <p:nvPr/>
        </p:nvSpPr>
        <p:spPr>
          <a:xfrm>
            <a:off x="3066072" y="3770379"/>
            <a:ext cx="298800" cy="2988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 dirty="0">
                <a:solidFill>
                  <a:srgbClr val="C75252"/>
                </a:solidFill>
              </a:rPr>
              <a:t>4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043733-EA61-40B7-B1FE-1EE28E11C423}"/>
              </a:ext>
            </a:extLst>
          </p:cNvPr>
          <p:cNvSpPr/>
          <p:nvPr/>
        </p:nvSpPr>
        <p:spPr>
          <a:xfrm>
            <a:off x="2915816" y="213337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C5DC1B-274B-469F-B055-8E7E4F38BD24}"/>
              </a:ext>
            </a:extLst>
          </p:cNvPr>
          <p:cNvSpPr txBox="1"/>
          <p:nvPr/>
        </p:nvSpPr>
        <p:spPr>
          <a:xfrm>
            <a:off x="6876256" y="2148411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72846A-6F87-41C7-8648-068D685EF23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117A73-1201-4A82-B40F-C08940BF7FE5}"/>
              </a:ext>
            </a:extLst>
          </p:cNvPr>
          <p:cNvSpPr txBox="1"/>
          <p:nvPr/>
        </p:nvSpPr>
        <p:spPr>
          <a:xfrm>
            <a:off x="7236296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성공하면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실패하면 </a:t>
            </a:r>
            <a:r>
              <a:rPr lang="en-US" altLang="ko-KR" sz="800" dirty="0">
                <a:solidFill>
                  <a:prstClr val="black"/>
                </a:solidFill>
              </a:rPr>
              <a:t>COMMON_02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EAEF0-341C-407A-9963-6D1D8E9B54F1}"/>
              </a:ext>
            </a:extLst>
          </p:cNvPr>
          <p:cNvSpPr txBox="1"/>
          <p:nvPr/>
        </p:nvSpPr>
        <p:spPr>
          <a:xfrm>
            <a:off x="7258667" y="170618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8747DC-A363-4D76-87BB-CD51AA6D5E4B}"/>
              </a:ext>
            </a:extLst>
          </p:cNvPr>
          <p:cNvSpPr txBox="1"/>
          <p:nvPr/>
        </p:nvSpPr>
        <p:spPr>
          <a:xfrm>
            <a:off x="7258667" y="213937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23DCAB-52BF-43A2-B267-3845258F23F8}"/>
              </a:ext>
            </a:extLst>
          </p:cNvPr>
          <p:cNvSpPr txBox="1"/>
          <p:nvPr/>
        </p:nvSpPr>
        <p:spPr>
          <a:xfrm>
            <a:off x="7258667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아이디</a:t>
            </a:r>
            <a:r>
              <a:rPr lang="en-US" altLang="ko-KR" sz="800" dirty="0">
                <a:solidFill>
                  <a:prstClr val="black"/>
                </a:solidFill>
              </a:rPr>
              <a:t> / 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A276DB-15F4-4D96-95AB-82C99D577269}"/>
              </a:ext>
            </a:extLst>
          </p:cNvPr>
          <p:cNvSpPr txBox="1"/>
          <p:nvPr/>
        </p:nvSpPr>
        <p:spPr>
          <a:xfrm>
            <a:off x="7248163" y="21393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회원가입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COMMON_10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0848399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210F70-0483-49E5-BE15-8BE69E9EF1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C2CA0-0851-4F6D-B99B-188F7F01912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AFA83-B953-4EDF-9D51-605E8B268D67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COMMON_009-1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DF1798-7103-4850-AFC6-2ADEDDC2D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" y="1077526"/>
            <a:ext cx="6437636" cy="342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50D13A-7BEC-4FD8-BF03-BE045CB1975B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COMMON_009-2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F33B363-3081-459D-8590-127680184342}"/>
              </a:ext>
            </a:extLst>
          </p:cNvPr>
          <p:cNvSpPr/>
          <p:nvPr/>
        </p:nvSpPr>
        <p:spPr>
          <a:xfrm>
            <a:off x="3635896" y="140348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F9076A-9592-43B3-8CB9-5045AF054002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904371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81971B8-A649-4573-BB6F-16DFEEBE9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54688"/>
            <a:ext cx="300513" cy="29100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496F12-D7E4-48D5-92FE-9C95642F3CC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CFA668-661F-49AC-965B-F35C68C856AA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60BB6A-84C0-461F-8A29-F0377FDEE99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권한변경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017283-C15A-494D-A5DE-C055D93472D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권한변경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7C882E-4F60-4D47-BA19-FC3A2F2449F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425561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실내, 컴퓨터, 하얀색이(가) 표시된 사진&#10;&#10;자동 생성된 설명">
            <a:extLst>
              <a:ext uri="{FF2B5EF4-FFF2-40B4-BE49-F238E27FC236}">
                <a16:creationId xmlns:a16="http://schemas.microsoft.com/office/drawing/2014/main" id="{F1513706-7A66-4D4F-93B7-8EA825551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09475" y="17087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748522" y="17087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437F74-EC45-4005-A71F-266494FAE5F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DFDF7-2D6D-416D-9608-41B79EB07ED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EB2C61-0A77-4AD0-831C-761D7ABC8B4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C88E2-8999-46FA-B875-F1A0981E2D50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799B28-6487-4266-AD1C-A8ED33093D0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글작성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ADMIN_014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3AFF5-7DD8-4085-87D5-CCF2DCE4F81B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게시물 선택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183586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F846392-356E-4565-A0D9-4C3DF564B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123728" y="170765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01C8A-2354-4EB0-B735-8AC76CD46DC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0DEB1-9760-403D-BAED-2495B1C42E4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335A0-B9BE-4F8D-8763-0C76C23641A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7521DC-0E3B-47C3-9E67-5152F4162BD8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1548FF-A218-4EFD-B489-DBAD1A08B7EF}"/>
              </a:ext>
            </a:extLst>
          </p:cNvPr>
          <p:cNvSpPr txBox="1"/>
          <p:nvPr/>
        </p:nvSpPr>
        <p:spPr>
          <a:xfrm>
            <a:off x="7252790" y="84355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>
                <a:solidFill>
                  <a:prstClr val="black"/>
                </a:solidFill>
              </a:rPr>
              <a:t>게시물 </a:t>
            </a:r>
            <a:r>
              <a:rPr lang="ko-KR" altLang="en-US" sz="700" dirty="0">
                <a:solidFill>
                  <a:prstClr val="black"/>
                </a:solidFill>
              </a:rPr>
              <a:t>선택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5224917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1A1C1881-7D62-4DA9-AA1E-41D307438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636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EDC4E-6BF0-46CA-9ECA-B2C52793937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F402B1-1C74-405F-AB90-B14F6A27998D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F596DF-D355-416C-94A0-C9742C72F3B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FD5D12-91BF-4D01-BD12-45C288AC1488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ADMIN_009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1A494-1CE8-43C5-9829-B11B43ECA98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18E931-524E-42F1-B19F-F4C983A54841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03996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8042FD2D-C50B-4CB2-9580-5D459FAAD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23415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7C6EEB-4BFA-478D-B945-93288899978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172672-7198-4B68-942E-5D90F1CA05AC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34C86A-39E3-4714-A5BD-3B6BEFBBCC4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5A2926-0680-4F9C-BF08-C45D0042714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ED78A0-3CB6-475B-9CB2-6660974A6C2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48507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A86A399F-4C5F-4823-84B7-1607155DA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03648" y="173117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58182C-F3AF-4B76-9F40-65934CDC7DE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78088C-091B-484C-B5D3-C1C1FD656C4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6B0BE-79D0-44ED-A998-E53FC3DA21B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DA9E09-FA19-4460-B22B-E77B20EB32C5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074433-A869-432E-9631-9F2EE59B899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글작성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01389771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A2D9AB-BEBF-4766-AB69-0245C4A1BFF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7AD65-CEE5-44F8-9308-40A8F76DE7D4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ADMIN_014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AFA878B-F157-4953-8657-8FEF00F4D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EB17522-B0D4-4FD3-8292-2E95DE0FEB1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56D76-97B0-4E13-B01C-A0B71FB5E05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81363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B17A6FC-6466-4413-9D87-103710449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0" y="1077526"/>
            <a:ext cx="640001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356138" y="41074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5521937" y="41074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DE7D1-F404-4465-9908-1463B3928B6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A5596-8C13-4121-8FF7-F69DD9426DF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EFD8DA-0088-4100-A3F7-68529035D82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35A740-81CA-4E4E-9C7E-2540E1B3E117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3FA85D-31C6-43D7-890D-09DB31AD156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등록하기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ADMIN_016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9069ED-B904-40C9-8C82-138A04EAA1CF}"/>
              </a:ext>
            </a:extLst>
          </p:cNvPr>
          <p:cNvSpPr txBox="1"/>
          <p:nvPr/>
        </p:nvSpPr>
        <p:spPr>
          <a:xfrm>
            <a:off x="7248204" y="12642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ADMIN_020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7844811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AC614C2-A8BA-4A76-83A7-F0D4B7810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3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984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39146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ECBBED-F684-4C0C-AB22-545D85212380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32BEC-4B25-49FF-AE87-5A48E7EDCDA1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1FB6C0-CC12-4A42-8648-0FC09B23FCC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3E4AF7-A0D4-45F8-94A6-6D4D913F31B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3D7EFC-50EB-4EB4-BA62-C5BBE22367F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822EEC-AB8C-465D-9008-F80F96892672}"/>
              </a:ext>
            </a:extLst>
          </p:cNvPr>
          <p:cNvSpPr txBox="1"/>
          <p:nvPr/>
        </p:nvSpPr>
        <p:spPr>
          <a:xfrm>
            <a:off x="7248204" y="12642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82350109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8FF73BB-1799-42B0-9FAB-DF2947C97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109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31427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A18A6F-FCE1-44B3-B0A3-1FF4FBDEF24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91FFEF-15B9-4A41-AE59-6F4330E0D266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83123B-E6F0-4D4C-BD4E-3BB7C4CFB3E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9C06AF-72B9-43EB-9D6A-4A79FDBF24A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58B5E4-70AF-46A5-8CBC-FFE042504A4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9720245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210F70-0483-49E5-BE15-8BE69E9EF1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C2CA0-0851-4F6D-B99B-188F7F01912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AFA83-B953-4EDF-9D51-605E8B268D67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COMMON_009-2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2DBF84-DC88-4949-ADF3-0F52BA3A7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91524B-A88F-4132-9ABB-230274BBF1EB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BFC8AB-2783-4603-955B-D0205DA583C8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4F1BAD-AD74-4312-99F1-7E8049228A2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비밀번호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804B2-D9B5-4AFF-8B05-A9850016C21D}"/>
              </a:ext>
            </a:extLst>
          </p:cNvPr>
          <p:cNvSpPr txBox="1"/>
          <p:nvPr/>
        </p:nvSpPr>
        <p:spPr>
          <a:xfrm>
            <a:off x="7246800" y="12744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COMMON_009-3 ~</a:t>
            </a:r>
            <a:r>
              <a:rPr lang="ko-KR" altLang="en-US" sz="800" dirty="0">
                <a:solidFill>
                  <a:prstClr val="black"/>
                </a:solidFill>
              </a:rPr>
              <a:t> 시 </a:t>
            </a:r>
            <a:r>
              <a:rPr lang="en-US" altLang="ko-KR" sz="800" dirty="0">
                <a:solidFill>
                  <a:prstClr val="black"/>
                </a:solidFill>
              </a:rPr>
              <a:t>COMMON_009-4 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D075FDD-1279-4547-8876-5879ADC716B9}"/>
              </a:ext>
            </a:extLst>
          </p:cNvPr>
          <p:cNvSpPr/>
          <p:nvPr/>
        </p:nvSpPr>
        <p:spPr>
          <a:xfrm>
            <a:off x="2267744" y="26372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40968F-8005-4FAC-8517-01EF9CAF92DA}"/>
              </a:ext>
            </a:extLst>
          </p:cNvPr>
          <p:cNvSpPr/>
          <p:nvPr/>
        </p:nvSpPr>
        <p:spPr>
          <a:xfrm>
            <a:off x="2795323" y="181566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90863253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77B9EC2-57AD-4EA6-81A6-D234E26DB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12816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8205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7062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0CB0C2-7D81-4A3E-88E7-58E65E8CAA9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F6AEDB-BB86-4F8D-9F3F-BE9B66D8D049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34BC50-F9B5-4298-851F-765C4E431D1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A4F055-ED72-4199-8EA1-C2C2DD133C4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D518B-17CE-4F32-AD13-0D1F85A1972D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D1F6E2-DD17-45E9-9090-956C286DCFBA}"/>
              </a:ext>
            </a:extLst>
          </p:cNvPr>
          <p:cNvSpPr txBox="1"/>
          <p:nvPr/>
        </p:nvSpPr>
        <p:spPr>
          <a:xfrm>
            <a:off x="7248204" y="1703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EE18E7-7C67-43AA-A57E-B2D0E6D33B73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내용 입력 없이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266716900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8B32187F-C745-4A0D-8BD3-DBF0FF82C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5" y="1077526"/>
            <a:ext cx="608000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07904" y="151515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4AF6E0-7204-45D5-826A-F31F4901A12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54354-0457-4D89-AB5A-AFF4F3E78931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199BF9-A122-4011-843C-D945865D87F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0DEA17-C346-4398-8238-35D1A0C9FF9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C69A2F-ECC8-4D67-BE46-EC2D3EA65191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ADMIN_014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244099859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29C37E6-A30E-46C1-8160-5A18F949F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128191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1846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856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7065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631D8D-8B93-4564-B2AD-C0DAA861BE1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53661E-74BF-4FCB-B97A-CD9CB0DBD35F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F8CE-CD73-498A-8E5D-6F95528CED3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CBBFCF-DA0F-4F9B-890C-A19CC603186B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2F93A3-B7C0-4A2F-B07F-C3E7BECFBE78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내용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EC0956-193B-4166-AD07-CDAF0AEA4280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나가기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</a:t>
            </a:r>
            <a:r>
              <a:rPr lang="en-US" altLang="ko-KR" sz="800" dirty="0">
                <a:solidFill>
                  <a:prstClr val="black"/>
                </a:solidFill>
              </a:rPr>
              <a:t>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16E860-E1CC-4031-BF7E-F818E46339E8}"/>
              </a:ext>
            </a:extLst>
          </p:cNvPr>
          <p:cNvSpPr txBox="1"/>
          <p:nvPr/>
        </p:nvSpPr>
        <p:spPr>
          <a:xfrm>
            <a:off x="7246800" y="1703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55902904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0B99C9E-2D4F-4DDF-A937-0D6942E88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35E849-8189-4E82-94F8-88F72B8CED8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7614E4-2E81-41A9-9857-241AA685C87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3CB780-5CC4-4D74-AD89-F746B21DFEA7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3014BE-BA7C-4F7C-9353-80EDB90F7B89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FE45536-CF90-4C58-B7BD-4E6A0706E990}"/>
              </a:ext>
            </a:extLst>
          </p:cNvPr>
          <p:cNvSpPr/>
          <p:nvPr/>
        </p:nvSpPr>
        <p:spPr>
          <a:xfrm>
            <a:off x="705074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00B4BC0-6FC9-4F26-9C55-95BBB1ED0B44}"/>
              </a:ext>
            </a:extLst>
          </p:cNvPr>
          <p:cNvSpPr/>
          <p:nvPr/>
        </p:nvSpPr>
        <p:spPr>
          <a:xfrm>
            <a:off x="990671" y="339372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DEE03EE-D107-4A1E-8C40-68C66D49CC13}"/>
              </a:ext>
            </a:extLst>
          </p:cNvPr>
          <p:cNvSpPr/>
          <p:nvPr/>
        </p:nvSpPr>
        <p:spPr>
          <a:xfrm>
            <a:off x="1275857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1C62E7-5D63-4604-B3CF-E26489863E13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수정하기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72BA22-8264-4D2F-B8D7-8B9B4E6E22D1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목록으로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ADMIN_009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9B962F-ED0B-4E70-BD70-CFD6ECDB0D9B}"/>
              </a:ext>
            </a:extLst>
          </p:cNvPr>
          <p:cNvSpPr txBox="1"/>
          <p:nvPr/>
        </p:nvSpPr>
        <p:spPr>
          <a:xfrm>
            <a:off x="7240194" y="17173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ADMIN_022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122624477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6D03E79-D05C-4312-A919-D2A28C13D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07D2BA-CCCB-4D63-A82E-974B580063F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6FB9C8-707A-4286-9382-CB6FCFDB545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0DA3E-DE8F-4EC3-9FED-8322E688D85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69DC4B-B7AE-4513-BCD3-2567D10F3D9C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7770D-7A45-42A5-ADEC-4D25FCCED867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ADMIN_009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62034391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실내, 컴퓨터, 하얀색이(가) 표시된 사진&#10;&#10;자동 생성된 설명">
            <a:extLst>
              <a:ext uri="{FF2B5EF4-FFF2-40B4-BE49-F238E27FC236}">
                <a16:creationId xmlns:a16="http://schemas.microsoft.com/office/drawing/2014/main" id="{A964E120-3C58-4334-A3D3-F5044767F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5716" y="172233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759886" y="172233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302508-8391-445E-90F5-4AC23052E6E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4B9AC7-5962-4C97-8826-81CA27C59A7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F2B5C7-37BA-4B9F-BD16-5A7304D1946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50FF11-D651-450B-B754-6C554DF90B72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E7B0F0-37FF-41B0-A9AE-332B440BB175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>
                <a:solidFill>
                  <a:prstClr val="black"/>
                </a:solidFill>
              </a:rPr>
              <a:t>게시물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6366F-6F7D-4DFC-A0A1-F5598B3EE4FE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글작성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ADMIN_030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06202890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1F8BE-DD64-488C-A211-69CC1BDA515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4F5A2F-3437-4BFC-B508-82EC7E0FE83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5C3FE3-A2D3-4AE0-8395-838EE8FC3E9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FBCD1-6E77-4100-AFE1-DEEB42D7CB2F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ADMIN_025</a:t>
            </a:r>
          </a:p>
        </p:txBody>
      </p:sp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6E5C7C55-78CD-40D6-A64D-35DD1E7BE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" y="1077526"/>
            <a:ext cx="6400009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11A7BE9-02EF-4ED4-9B12-E5C8E1DBA574}"/>
              </a:ext>
            </a:extLst>
          </p:cNvPr>
          <p:cNvSpPr/>
          <p:nvPr/>
        </p:nvSpPr>
        <p:spPr>
          <a:xfrm>
            <a:off x="2123728" y="173117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6A63C1-40F8-4CCB-B6EB-47851E7BEE1A}"/>
              </a:ext>
            </a:extLst>
          </p:cNvPr>
          <p:cNvSpPr txBox="1"/>
          <p:nvPr/>
        </p:nvSpPr>
        <p:spPr>
          <a:xfrm>
            <a:off x="724680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>
                <a:solidFill>
                  <a:prstClr val="black"/>
                </a:solidFill>
              </a:rPr>
              <a:t>게시물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69577737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83F9E293-796B-4A1C-B243-54E461384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5876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9BC07-F461-469C-8AF6-11E57CBA3B8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EFD4-976E-4068-9E34-415618CE63BE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0AFBEB-998D-47AD-B031-2A9848727BE3}"/>
              </a:ext>
            </a:extLst>
          </p:cNvPr>
          <p:cNvSpPr txBox="1"/>
          <p:nvPr/>
        </p:nvSpPr>
        <p:spPr>
          <a:xfrm>
            <a:off x="7246800" y="84355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08321-A9B1-419D-8510-3AC8F2146D41}"/>
              </a:ext>
            </a:extLst>
          </p:cNvPr>
          <p:cNvSpPr txBox="1"/>
          <p:nvPr/>
        </p:nvSpPr>
        <p:spPr>
          <a:xfrm>
            <a:off x="7248204" y="127137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1B46-5DF0-4F88-839A-89F5456DBC3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6EC4B2-AB61-4AE3-9029-44F877FC637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13848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8907774-D15E-4E6C-A2DB-DF7CE16D5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1E647A-3827-476C-AE4D-7843E7A1B130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CFDCD2-85E2-42E0-B80A-92AA2C9CCE92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A07045-9B6D-46EC-847C-169EB4F64414}"/>
              </a:ext>
            </a:extLst>
          </p:cNvPr>
          <p:cNvSpPr txBox="1"/>
          <p:nvPr/>
        </p:nvSpPr>
        <p:spPr>
          <a:xfrm>
            <a:off x="7246800" y="84355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8B3095-6DBC-43A7-9D28-1773EC3C2A6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388B12-60BA-4A4F-A6D5-84F8D623F64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10516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C2692133-10D9-4255-A446-BE0836E5B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119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03648" y="171148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A18F8E-C3EC-4503-B017-1746577DFB5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5BACED-D732-458F-959D-E24327BD593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3D21B-32AC-4BAA-90FF-2E5469737EB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E20059-F08B-4279-8E13-CEDE00327E2F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77F493-0478-4798-978F-12A4305F238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글작성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5478567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1147093-A59E-4C65-8161-ABF4E53C3A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" y="1077526"/>
            <a:ext cx="642505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210F70-0483-49E5-BE15-8BE69E9EF1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C2CA0-0851-4F6D-B99B-188F7F01912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AFA83-B953-4EDF-9D51-605E8B268D67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COMMON_009-3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BFC8AB-2783-4603-955B-D0205DA583C8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4F1BAD-AD74-4312-99F1-7E8049228A2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비밀번호가 일치하지 않을 경우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804B2-D9B5-4AFF-8B05-A9850016C21D}"/>
              </a:ext>
            </a:extLst>
          </p:cNvPr>
          <p:cNvSpPr txBox="1"/>
          <p:nvPr/>
        </p:nvSpPr>
        <p:spPr>
          <a:xfrm>
            <a:off x="7246800" y="12744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COMMON_009-2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40968F-8005-4FAC-8517-01EF9CAF92DA}"/>
              </a:ext>
            </a:extLst>
          </p:cNvPr>
          <p:cNvSpPr/>
          <p:nvPr/>
        </p:nvSpPr>
        <p:spPr>
          <a:xfrm>
            <a:off x="3635896" y="139970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7566995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3D49AB-B854-4A6A-8DA6-B132D57415C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AE2456-39AE-47D6-A6C1-F783BF24ABB6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ADMIN_029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CC2FAFF-F83B-4834-80DC-E8E5F10C7A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77B15A-27B7-458D-A336-5C1EC0A7AC0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B5EC2A-BCD7-4D1F-9D2E-96A6846CECA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32437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1888AB-F62E-483B-AB3C-BBF4457DEF8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E856E-E6D3-4C82-9D0F-4AF23BAF75D4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ADMIN_030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31DEA934-CF8D-4F65-87A9-D03332EA8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" y="1077526"/>
            <a:ext cx="6393762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2A7AD84-A554-4B98-85F8-07B6D5427974}"/>
              </a:ext>
            </a:extLst>
          </p:cNvPr>
          <p:cNvSpPr/>
          <p:nvPr/>
        </p:nvSpPr>
        <p:spPr>
          <a:xfrm>
            <a:off x="6356138" y="41074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AE6559D-F640-4560-9B05-31A7A6FE04CA}"/>
              </a:ext>
            </a:extLst>
          </p:cNvPr>
          <p:cNvSpPr/>
          <p:nvPr/>
        </p:nvSpPr>
        <p:spPr>
          <a:xfrm>
            <a:off x="5521937" y="41074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7C1AAF-5AD6-4050-9DC3-6CF6BFC5665E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등록하기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8D16C8-EB7C-453B-BBEA-83104C5141B2}"/>
              </a:ext>
            </a:extLst>
          </p:cNvPr>
          <p:cNvSpPr txBox="1"/>
          <p:nvPr/>
        </p:nvSpPr>
        <p:spPr>
          <a:xfrm>
            <a:off x="7248204" y="12642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B083-C829-4656-A41B-FE7833CEFD0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17ED4E-C05B-4B18-8D90-D472C9450BB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73563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00762-7865-4D0C-B113-45D862293B4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DD6967-A30C-43AE-A7BB-223AAEFF60DA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ADMIN_031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1C7E23A1-5957-4230-BEDB-E7233B51C3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" y="1077526"/>
            <a:ext cx="6393762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5D4EEC-03B2-47FC-AF31-7AB0FD2EF07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81136F-DF88-43E0-A718-F403F38D98B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9DC3844-2475-4799-A75C-68F423A3FAB0}"/>
              </a:ext>
            </a:extLst>
          </p:cNvPr>
          <p:cNvSpPr/>
          <p:nvPr/>
        </p:nvSpPr>
        <p:spPr>
          <a:xfrm>
            <a:off x="344984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F97A4BB-0153-4F49-8F26-9BF27C251931}"/>
              </a:ext>
            </a:extLst>
          </p:cNvPr>
          <p:cNvSpPr/>
          <p:nvPr/>
        </p:nvSpPr>
        <p:spPr>
          <a:xfrm>
            <a:off x="431997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619376-1F2B-4011-92B0-38E663379A9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17255D-3FF8-454B-B5F7-925B393793FF}"/>
              </a:ext>
            </a:extLst>
          </p:cNvPr>
          <p:cNvSpPr txBox="1"/>
          <p:nvPr/>
        </p:nvSpPr>
        <p:spPr>
          <a:xfrm>
            <a:off x="7248204" y="12642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7029073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675E5-6550-40EA-8BBA-069FFA03D98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C0221D-8A2F-4116-A95A-A12CF4895876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ADMIN_032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6E2EE8A-B455-4104-9436-C6ED258D2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6304BF-9C48-43BB-B162-325E66DDBF7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BC109-530F-4FD4-B661-86BCD1BD3B8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8A28D8-6578-4662-A26B-B8A31E6041C3}"/>
              </a:ext>
            </a:extLst>
          </p:cNvPr>
          <p:cNvSpPr/>
          <p:nvPr/>
        </p:nvSpPr>
        <p:spPr>
          <a:xfrm>
            <a:off x="3731427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C476AF-48D0-46C6-BDE9-34B166E2023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980955552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2AD0F6-E627-4A4F-A5C7-DBBC9A1BA367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36E401-D227-4EBD-8CF1-FF6E203BBDB9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ADMIN_033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725F4EBF-6600-4ACD-BD75-036ECB1BD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E602564-996C-4716-981A-67BD77A2F54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F6084D-B782-4AB1-8036-3AA4AD70A37F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3BA5FC-128F-4DC4-97DA-BCEE27056B6A}"/>
              </a:ext>
            </a:extLst>
          </p:cNvPr>
          <p:cNvSpPr txBox="1"/>
          <p:nvPr/>
        </p:nvSpPr>
        <p:spPr>
          <a:xfrm>
            <a:off x="6876288" y="12816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FBFE2B9-7C01-47D5-9737-EC32E461037A}"/>
              </a:ext>
            </a:extLst>
          </p:cNvPr>
          <p:cNvSpPr/>
          <p:nvPr/>
        </p:nvSpPr>
        <p:spPr>
          <a:xfrm>
            <a:off x="3458205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4EFD01-7895-46DB-8EA1-45A9B20DF3DF}"/>
              </a:ext>
            </a:extLst>
          </p:cNvPr>
          <p:cNvSpPr/>
          <p:nvPr/>
        </p:nvSpPr>
        <p:spPr>
          <a:xfrm>
            <a:off x="4319972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CC6B27-DDEF-4EFF-BAA1-6DEF0ECBDC32}"/>
              </a:ext>
            </a:extLst>
          </p:cNvPr>
          <p:cNvSpPr txBox="1"/>
          <p:nvPr/>
        </p:nvSpPr>
        <p:spPr>
          <a:xfrm>
            <a:off x="6882139" y="17062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82B080-E075-42A2-8DA3-74221084628F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240655-ECE1-47F6-AA6A-35C219DD4355}"/>
              </a:ext>
            </a:extLst>
          </p:cNvPr>
          <p:cNvSpPr txBox="1"/>
          <p:nvPr/>
        </p:nvSpPr>
        <p:spPr>
          <a:xfrm>
            <a:off x="7248204" y="1703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ADMIN_029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E1C9CF-A2DA-44D4-AE0B-15427A8DF73F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내용 입력 없이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1060719502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31AD15-3D22-4C32-A4B9-802415F140F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771CF-F425-4C03-833C-3AE08BABD53B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ADMIN_034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975C1F2-361D-44E1-8C8E-9FFD19B4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5" y="1077526"/>
            <a:ext cx="6080000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73CD3D3-250D-44F3-A259-4A31008D73E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E9FAF7-9C48-4F82-BF9E-AC3E86CF1C4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AFD343-D72D-4FD1-AA90-5DFEDB007FE3}"/>
              </a:ext>
            </a:extLst>
          </p:cNvPr>
          <p:cNvSpPr/>
          <p:nvPr/>
        </p:nvSpPr>
        <p:spPr>
          <a:xfrm>
            <a:off x="3707904" y="151515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F6FF6F-4B02-40C1-AA4E-38F1EAE157A9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ADMIN_029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5398058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12E6C4-F9CA-4A01-9B8C-527335F060E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8EFA79-CD0A-4A94-8025-2E19AB284E1E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ADMIN_035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92409095-6CE5-40B0-951A-70EC05D8DA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131A791-B813-4832-8F65-EF7F61815EF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E37B7-D253-4F69-ACCE-A4CF3E93606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AAD221-B3FE-4701-8CBE-CC422E8F510B}"/>
              </a:ext>
            </a:extLst>
          </p:cNvPr>
          <p:cNvSpPr txBox="1"/>
          <p:nvPr/>
        </p:nvSpPr>
        <p:spPr>
          <a:xfrm>
            <a:off x="6876288" y="128191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151F6C8-CFFA-4116-8AE1-35F361960271}"/>
              </a:ext>
            </a:extLst>
          </p:cNvPr>
          <p:cNvSpPr/>
          <p:nvPr/>
        </p:nvSpPr>
        <p:spPr>
          <a:xfrm>
            <a:off x="341846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746B5D-E9E2-4F83-B4AA-4EFCD1A9814B}"/>
              </a:ext>
            </a:extLst>
          </p:cNvPr>
          <p:cNvSpPr/>
          <p:nvPr/>
        </p:nvSpPr>
        <p:spPr>
          <a:xfrm>
            <a:off x="431856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B6E64A-047D-452F-BF81-28054FB81A3B}"/>
              </a:ext>
            </a:extLst>
          </p:cNvPr>
          <p:cNvSpPr txBox="1"/>
          <p:nvPr/>
        </p:nvSpPr>
        <p:spPr>
          <a:xfrm>
            <a:off x="6882139" y="17065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2C791A-82E3-40A7-911C-6B96D0ADA47A}"/>
              </a:ext>
            </a:extLst>
          </p:cNvPr>
          <p:cNvSpPr txBox="1"/>
          <p:nvPr/>
        </p:nvSpPr>
        <p:spPr>
          <a:xfrm>
            <a:off x="7254302" y="84963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내용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19AD84-A33C-4835-82D2-4D21BA3316D7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나가기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ADMIN_024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BBE083-82BC-4FFD-94A1-A6AC6D9D7FEF}"/>
              </a:ext>
            </a:extLst>
          </p:cNvPr>
          <p:cNvSpPr txBox="1"/>
          <p:nvPr/>
        </p:nvSpPr>
        <p:spPr>
          <a:xfrm>
            <a:off x="7246800" y="1703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633875153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6D7C10-C0CF-4224-B18F-37651E7B713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BE9EB5-4A1C-4EE5-88A0-B6DB30B642C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EB47E1-893D-40F2-8088-DE02E96E287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81BC33-4404-487A-A2DE-06EF58B4A120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ADMIN_036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7386250-CF76-4690-845F-15305FA80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6DD07761-9AB2-431A-BB8C-C3849E774F4D}"/>
              </a:ext>
            </a:extLst>
          </p:cNvPr>
          <p:cNvSpPr/>
          <p:nvPr/>
        </p:nvSpPr>
        <p:spPr>
          <a:xfrm>
            <a:off x="705074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CF53F5-9909-4126-A7C0-F420BDF9466B}"/>
              </a:ext>
            </a:extLst>
          </p:cNvPr>
          <p:cNvSpPr/>
          <p:nvPr/>
        </p:nvSpPr>
        <p:spPr>
          <a:xfrm>
            <a:off x="990671" y="339372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998A14A-1378-4858-995B-8C343C721C4F}"/>
              </a:ext>
            </a:extLst>
          </p:cNvPr>
          <p:cNvSpPr/>
          <p:nvPr/>
        </p:nvSpPr>
        <p:spPr>
          <a:xfrm>
            <a:off x="1275857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9F13DF-E97E-4A42-88F9-7D39F5AACA7B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수정하기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78CD5F-5224-4BB1-BC0D-79D8F63B777C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목록으로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ADMIN_024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73531-DB7A-4C21-AEEC-BD635559ED35}"/>
              </a:ext>
            </a:extLst>
          </p:cNvPr>
          <p:cNvSpPr txBox="1"/>
          <p:nvPr/>
        </p:nvSpPr>
        <p:spPr>
          <a:xfrm>
            <a:off x="7240194" y="17173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ADMIN_037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622474604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B817E-81AA-49AF-9A3A-EBFC3B8EB1D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41BD1F-7598-4C39-880D-21FF90002A4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자유게시판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4B51E8-3F0F-494F-A32B-817A75C54FD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E6FF8-BD94-4CBC-A9A4-AC580322757A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ADMIN_037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F3374506-1E75-4588-BCBA-302A15E8F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0C3B3A9-4F63-4DD4-B43B-27D251725299}"/>
              </a:ext>
            </a:extLst>
          </p:cNvPr>
          <p:cNvSpPr/>
          <p:nvPr/>
        </p:nvSpPr>
        <p:spPr>
          <a:xfrm>
            <a:off x="3743908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728FA2-9F40-4FBD-8E3D-0AAFAB4F9C60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ADMIN_024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369681766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129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A49445-ECE3-4FED-820C-F6340EF457B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C15179-3028-4DBA-989E-FE2F21D4100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B7BAE0-5424-4A2E-8C20-18817E6534C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CE0C1C-047C-45AB-B938-11BD994A1EA3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ADMIN_039</a:t>
            </a:r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2C4FA1C-45D0-44FE-A825-6F8B98A8D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70B2CA88-C20A-4E01-A1B5-1FD97720EE9A}"/>
              </a:ext>
            </a:extLst>
          </p:cNvPr>
          <p:cNvSpPr/>
          <p:nvPr/>
        </p:nvSpPr>
        <p:spPr>
          <a:xfrm>
            <a:off x="1967231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BB2A951-BFE9-4EA8-AF64-E700F59D8312}"/>
              </a:ext>
            </a:extLst>
          </p:cNvPr>
          <p:cNvSpPr/>
          <p:nvPr/>
        </p:nvSpPr>
        <p:spPr>
          <a:xfrm>
            <a:off x="1967231" y="37900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82209B-BBB7-4FF6-8139-E7DADE6DE840}"/>
              </a:ext>
            </a:extLst>
          </p:cNvPr>
          <p:cNvSpPr/>
          <p:nvPr/>
        </p:nvSpPr>
        <p:spPr>
          <a:xfrm>
            <a:off x="6084168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CD23D41-151A-4BD7-B81F-C5EB11725B69}"/>
              </a:ext>
            </a:extLst>
          </p:cNvPr>
          <p:cNvSpPr/>
          <p:nvPr/>
        </p:nvSpPr>
        <p:spPr>
          <a:xfrm>
            <a:off x="6078884" y="327377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A4FFC2-E724-488B-BF84-E0B910A015D8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회원탈퇴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ADMIN_040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0AF18-E75A-4FEB-A26C-0FA0FFF70E97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현재 비밀번호와 새로운 비밀번호 및 새로운 비밀번호 확인을 입력 후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비밀번호 변경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ADMIN_045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0B382C-5107-4226-B6D5-89CA703DB119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3EC7FE-0CBF-4639-951F-FB31C7AF9425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직업 변경 설정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직업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ADMIN_051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DDE37C-E698-4E21-881B-EF11600434B3}"/>
              </a:ext>
            </a:extLst>
          </p:cNvPr>
          <p:cNvSpPr txBox="1"/>
          <p:nvPr/>
        </p:nvSpPr>
        <p:spPr>
          <a:xfrm>
            <a:off x="7244453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새로운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이메일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169787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D1B9A5D-B7F3-4461-BC0F-DBA446877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" y="1077526"/>
            <a:ext cx="642505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210F70-0483-49E5-BE15-8BE69E9EF1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C2CA0-0851-4F6D-B99B-188F7F01912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AFA83-B953-4EDF-9D51-605E8B268D67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COMMON_009-4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1524B-A88F-4132-9ABB-230274BBF1EB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4F1BAD-AD74-4312-99F1-7E8049228A2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COMMON_001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40968F-8005-4FAC-8517-01EF9CAF92DA}"/>
              </a:ext>
            </a:extLst>
          </p:cNvPr>
          <p:cNvSpPr/>
          <p:nvPr/>
        </p:nvSpPr>
        <p:spPr>
          <a:xfrm>
            <a:off x="3635896" y="139970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400682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5784B777-48E9-482A-98E2-F176C708F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8F4811-32B8-48C6-ADF3-78E6820AF6B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2DC61-5AB3-4D94-85B0-815D2A4728C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A01EC9-AEAA-497E-B26E-7DB02C75573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183552-80DC-44C6-B348-4C0760473A2C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ADMIN_040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5D49E4-51B2-4363-AC39-5F1581F809EA}"/>
              </a:ext>
            </a:extLst>
          </p:cNvPr>
          <p:cNvSpPr/>
          <p:nvPr/>
        </p:nvSpPr>
        <p:spPr>
          <a:xfrm>
            <a:off x="3442095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03B37F-FDE9-40C5-BD2D-3E2573C58114}"/>
              </a:ext>
            </a:extLst>
          </p:cNvPr>
          <p:cNvSpPr/>
          <p:nvPr/>
        </p:nvSpPr>
        <p:spPr>
          <a:xfrm>
            <a:off x="4331399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D675AA-379A-4CAF-9224-F36B99880E5C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19FCD2-8ACA-4CF7-98BD-74F70E1E581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963BF9-5597-4922-B048-2080860FB70C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93032198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F9EFE2-B66D-4A23-942C-7A8996E6365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77C4F7-5449-4ADF-A26E-944BE861D86D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ADMIN_041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C524C47-B216-4F7B-8C0E-D0EE37C47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4C0625-D8CA-4788-B5B9-4E6EC15D3D8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2C11F7-F599-495E-9CF2-1F6232CBE46F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8AB3888-3954-442F-9BB0-BD2E7D600D59}"/>
              </a:ext>
            </a:extLst>
          </p:cNvPr>
          <p:cNvSpPr/>
          <p:nvPr/>
        </p:nvSpPr>
        <p:spPr>
          <a:xfrm>
            <a:off x="3742608" y="163841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C45F71-FF12-434C-B5DE-5A00B592087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480254508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E2350A-EE0D-4C6C-BDC4-F9687DB291E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222788-13B8-45A6-BABD-33525695C835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ADMIN_042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5A516CC-7E3A-45A7-A3FA-9420EDF2C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673B52-5FD9-42FF-ADBB-CD27C774603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48848C-E1CB-4385-8E81-12F19BEC700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D5687B-35DF-4B44-B343-45E17B83C032}"/>
              </a:ext>
            </a:extLst>
          </p:cNvPr>
          <p:cNvSpPr/>
          <p:nvPr/>
        </p:nvSpPr>
        <p:spPr>
          <a:xfrm>
            <a:off x="3742608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08EF6-BE46-4ABD-86F3-E56F57367A6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58295770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039EFA-8145-4872-B28B-0BB7E27F73F7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2E45E7-9A48-4F0E-B9D4-84AF7F3AAD14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ADMIN_043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44CDA76-9C0B-4234-9753-252170BC58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06BD5B7-D283-4C96-8A75-E35F2DFDEB0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789F0D-0984-4F59-B55A-27769DB37FA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D343BD-64F2-489A-8B16-A92F8F76330A}"/>
              </a:ext>
            </a:extLst>
          </p:cNvPr>
          <p:cNvSpPr txBox="1"/>
          <p:nvPr/>
        </p:nvSpPr>
        <p:spPr>
          <a:xfrm>
            <a:off x="6876288" y="12756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68F3010-5645-49DD-962D-52B0B23EA1AB}"/>
              </a:ext>
            </a:extLst>
          </p:cNvPr>
          <p:cNvSpPr/>
          <p:nvPr/>
        </p:nvSpPr>
        <p:spPr>
          <a:xfrm>
            <a:off x="3743908" y="163841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EEA7C-4F45-45C8-8871-460180EDF70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탈퇴 된 아이디로 로그인 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FA7C5E-5103-4075-BCD2-34326832C5A5}"/>
              </a:ext>
            </a:extLst>
          </p:cNvPr>
          <p:cNvSpPr txBox="1"/>
          <p:nvPr/>
        </p:nvSpPr>
        <p:spPr>
          <a:xfrm>
            <a:off x="7245396" y="1291261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612948136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DB1371-641C-4321-B933-08EC5EBC9D2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86554-93A3-4490-8246-15C08A3014B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C0CE7-08FA-4FD6-A965-BAF1DFEF7EE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A0689-04FD-4859-9007-7BA110F15370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ADMIN_044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09CF405-B6BD-4733-95BE-61E68B5CB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" y="1077526"/>
            <a:ext cx="6393762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A9C1F5A-0AFF-434B-A78A-FC18E631854D}"/>
              </a:ext>
            </a:extLst>
          </p:cNvPr>
          <p:cNvSpPr/>
          <p:nvPr/>
        </p:nvSpPr>
        <p:spPr>
          <a:xfrm>
            <a:off x="3444714" y="37974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CDE7F-2818-4D5E-8D28-CB43E94C98D5}"/>
              </a:ext>
            </a:extLst>
          </p:cNvPr>
          <p:cNvSpPr txBox="1"/>
          <p:nvPr/>
        </p:nvSpPr>
        <p:spPr>
          <a:xfrm>
            <a:off x="7252790" y="84069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현재 비밀번호와 새로운 비밀번호 및 새로운 비밀번호 확인을 입력 후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비밀번호 변경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ADMIN_045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781833791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74DA6A-7E75-42C1-9976-B6CE428C7CA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659A2-48E0-44B9-97BE-820C8505F156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ADMIN_045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0DFD25CF-EB9D-460A-9918-E66790AA4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865D16E-94AB-4BF5-B7C2-69A3B361160A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34FC3-8C79-401F-B4A2-0D9389CFEF3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310A6C-D7E4-4859-BE20-04469CCFAD9C}"/>
              </a:ext>
            </a:extLst>
          </p:cNvPr>
          <p:cNvSpPr/>
          <p:nvPr/>
        </p:nvSpPr>
        <p:spPr>
          <a:xfrm>
            <a:off x="3458205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54167B7-A531-4EDA-A72B-65F08BF2CAB7}"/>
              </a:ext>
            </a:extLst>
          </p:cNvPr>
          <p:cNvSpPr/>
          <p:nvPr/>
        </p:nvSpPr>
        <p:spPr>
          <a:xfrm>
            <a:off x="4338253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E707F1-001D-4A68-9259-199DDE37C139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35774F-6B94-48D1-AAF2-0A6B31C6E8B7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92629056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0FA963-87FB-449D-8553-8B5785D949A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7FC403-7D37-4616-A58C-CF409C904950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ADMIN_046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DC4BE1A-F31C-46E5-B3DB-E16ABF431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412F45-2328-455F-87ED-4DA7F6A99ED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6F36C-46F2-4E0E-A7BF-5DD38B9F77B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6C12CE2-1337-4057-A223-31CF23FE1478}"/>
              </a:ext>
            </a:extLst>
          </p:cNvPr>
          <p:cNvSpPr/>
          <p:nvPr/>
        </p:nvSpPr>
        <p:spPr>
          <a:xfrm>
            <a:off x="3743908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F786B8-916B-48F3-BBC8-3FCB9626E68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782821976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5644D9-7630-43E3-9799-FAE24FA070D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2BF805-B4FA-47B8-944A-616A791EB623}"/>
              </a:ext>
            </a:extLst>
          </p:cNvPr>
          <p:cNvSpPr txBox="1"/>
          <p:nvPr/>
        </p:nvSpPr>
        <p:spPr>
          <a:xfrm>
            <a:off x="1893013" y="289367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170B06-1ACE-4154-AB5F-ACB98C899D2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1D886D-3EA5-4C74-9A50-BBD3B860FCE3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ADMIN_047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8DED4A4-3B05-4361-9BBD-147E6F61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2A1D22F-2CB5-4841-A37A-EFA0326C15C3}"/>
              </a:ext>
            </a:extLst>
          </p:cNvPr>
          <p:cNvSpPr/>
          <p:nvPr/>
        </p:nvSpPr>
        <p:spPr>
          <a:xfrm>
            <a:off x="5495623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05A502-31FA-48EA-BE67-DB345A28E630}"/>
              </a:ext>
            </a:extLst>
          </p:cNvPr>
          <p:cNvSpPr txBox="1"/>
          <p:nvPr/>
        </p:nvSpPr>
        <p:spPr>
          <a:xfrm>
            <a:off x="7244453" y="84241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새로운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이메일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96847498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8E338A-ACD7-4723-82AF-6AD86D7A8F50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170379-8C20-45D6-AED0-A9705A42350A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ADMIN_048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83D3F45-42D4-42B8-892D-880B70FB0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8D18D91-16CE-4DE0-B16E-7776DB796AA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24F5B-1E24-4C49-B29C-791D09438A88}"/>
              </a:ext>
            </a:extLst>
          </p:cNvPr>
          <p:cNvSpPr txBox="1"/>
          <p:nvPr/>
        </p:nvSpPr>
        <p:spPr>
          <a:xfrm>
            <a:off x="1893013" y="289367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5A255EC-9D83-4F96-BDD1-83D2C27604C6}"/>
              </a:ext>
            </a:extLst>
          </p:cNvPr>
          <p:cNvSpPr/>
          <p:nvPr/>
        </p:nvSpPr>
        <p:spPr>
          <a:xfrm>
            <a:off x="3436110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257F1BB-83DE-4818-9873-63CEC4F9BC53}"/>
              </a:ext>
            </a:extLst>
          </p:cNvPr>
          <p:cNvSpPr/>
          <p:nvPr/>
        </p:nvSpPr>
        <p:spPr>
          <a:xfrm>
            <a:off x="431997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4E208-F4F5-4B17-B5CE-4BCC254CA4B1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ADMIN_049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AE706C-63BF-4AA8-BFCE-6603CEC693AF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087836826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139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3E68FF-C719-4385-8FAE-F90E8E10C99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7FC3FF-8305-423B-9154-783D2FD60509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ADMIN_049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46F6426-8542-4BEC-9E6C-F29B727DA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0E472A-2FBE-419B-AD98-254D7C901B2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424C46-720E-45D7-9333-39FB45D70B08}"/>
              </a:ext>
            </a:extLst>
          </p:cNvPr>
          <p:cNvSpPr txBox="1"/>
          <p:nvPr/>
        </p:nvSpPr>
        <p:spPr>
          <a:xfrm>
            <a:off x="1893013" y="289367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ED3F9C8-732F-4D9C-AB8A-68645371EAF8}"/>
              </a:ext>
            </a:extLst>
          </p:cNvPr>
          <p:cNvSpPr/>
          <p:nvPr/>
        </p:nvSpPr>
        <p:spPr>
          <a:xfrm>
            <a:off x="374390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8F962-D78D-4F59-8CB0-4764314B8B5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962644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1D835C8-5745-4760-9558-5AC9C08631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9" y="1077526"/>
            <a:ext cx="6326012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903335" y="137113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327271" y="360338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953DD8-61D5-4B52-B4EC-49AB9247216B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4E7E-7656-4EFC-AE3B-FA6710343FDD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F2DE2B-7298-4A94-AB70-371AF1E08DD6}"/>
              </a:ext>
            </a:extLst>
          </p:cNvPr>
          <p:cNvSpPr txBox="1"/>
          <p:nvPr/>
        </p:nvSpPr>
        <p:spPr>
          <a:xfrm>
            <a:off x="7254055" y="127464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입력 정보 모두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가입하기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성공하면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실패 시 </a:t>
            </a:r>
            <a:r>
              <a:rPr lang="en-US" altLang="ko-KR" sz="800" dirty="0">
                <a:solidFill>
                  <a:prstClr val="black"/>
                </a:solidFill>
              </a:rPr>
              <a:t>COMMON_011</a:t>
            </a:r>
            <a:r>
              <a:rPr lang="ko-KR" altLang="en-US" sz="800" dirty="0">
                <a:solidFill>
                  <a:prstClr val="black"/>
                </a:solidFill>
              </a:rPr>
              <a:t>로 이동  </a:t>
            </a:r>
          </a:p>
        </p:txBody>
      </p:sp>
    </p:spTree>
    <p:extLst>
      <p:ext uri="{BB962C8B-B14F-4D97-AF65-F5344CB8AC3E}">
        <p14:creationId xmlns:p14="http://schemas.microsoft.com/office/powerpoint/2010/main" val="1982958730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140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EC43C7-5FD5-43AC-B5B1-455B06799CF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EEA445-5385-4F91-BE38-6855986CAD2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7BE616-3EA0-4937-B6BD-68B5A570EEB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1215B0-9AD2-4530-975D-55EC069BEB3E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ADMIN_050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0C5D0B75-01BD-4B32-9B4A-9C7922837A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81C226B-F4AE-4A05-B4A5-41BDC21080A3}"/>
              </a:ext>
            </a:extLst>
          </p:cNvPr>
          <p:cNvSpPr/>
          <p:nvPr/>
        </p:nvSpPr>
        <p:spPr>
          <a:xfrm>
            <a:off x="5544108" y="325582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3CAB8E-892A-4FA3-A334-EDF449CE781F}"/>
              </a:ext>
            </a:extLst>
          </p:cNvPr>
          <p:cNvSpPr txBox="1"/>
          <p:nvPr/>
        </p:nvSpPr>
        <p:spPr>
          <a:xfrm>
            <a:off x="725279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직업 변경 설정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직업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ADMIN_051</a:t>
            </a:r>
            <a:r>
              <a:rPr lang="ko-KR" altLang="en-US" sz="800" dirty="0">
                <a:solidFill>
                  <a:prstClr val="black"/>
                </a:solidFill>
              </a:rPr>
              <a:t> 로 이동</a:t>
            </a:r>
          </a:p>
        </p:txBody>
      </p:sp>
    </p:spTree>
    <p:extLst>
      <p:ext uri="{BB962C8B-B14F-4D97-AF65-F5344CB8AC3E}">
        <p14:creationId xmlns:p14="http://schemas.microsoft.com/office/powerpoint/2010/main" val="2293091094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141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DD594C-D218-42BF-8F90-50BBFF188F9F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7C3F67-3BE3-4550-8C7A-AB8525D7CA7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D17907-C85F-4198-A4D8-25A016860D08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ADMIN_051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93873E3B-2690-443D-8176-3C83708EB4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0578BC4-1395-4182-AA98-165BED96D56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082FD-C08C-4B50-9915-FF6556E5CE7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A2C92D1-D358-4AB2-ADAE-10742F641009}"/>
              </a:ext>
            </a:extLst>
          </p:cNvPr>
          <p:cNvSpPr/>
          <p:nvPr/>
        </p:nvSpPr>
        <p:spPr>
          <a:xfrm>
            <a:off x="3443395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DBCCD7A-1D7F-4CD2-88EA-E5461E269E02}"/>
              </a:ext>
            </a:extLst>
          </p:cNvPr>
          <p:cNvSpPr/>
          <p:nvPr/>
        </p:nvSpPr>
        <p:spPr>
          <a:xfrm>
            <a:off x="4309176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B37A3C-A234-41DD-80BC-2FA93F466D2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ADMIN_052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2491A5-C9DF-4A60-8FE6-E58A7682B578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ADMIN_039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58256940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142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529082-867F-4274-A361-6023546209B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1F1493-45CD-48C8-A450-1862DDBF314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994BB-F53C-4A5F-91C4-E4DBFE223E10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ADMIN_052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30CDA537-E314-400F-A0C2-9A35E1A07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1" y="1077526"/>
            <a:ext cx="6368949" cy="342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D34C53-2DEA-4496-A30C-6A6F90AD531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DD0A24-9850-4824-B1ED-901B8E8FE29F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FDAAD7B-5852-4D62-94B3-76C2B42E6CE6}"/>
              </a:ext>
            </a:extLst>
          </p:cNvPr>
          <p:cNvSpPr/>
          <p:nvPr/>
        </p:nvSpPr>
        <p:spPr>
          <a:xfrm>
            <a:off x="374390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30152D-FA3F-4BDA-9695-048EF77495D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ADMIN_039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960844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유효성검사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유효성검사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953DD8-61D5-4B52-B4EC-49AB9247216B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</a:t>
            </a:r>
            <a:r>
              <a:rPr lang="en-US" altLang="ko-KR" sz="800">
                <a:solidFill>
                  <a:prstClr val="black"/>
                </a:solidFill>
              </a:rPr>
              <a:t>_010-1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E414034-48F2-4D5D-8EC5-10354EC8A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522B5C-06A6-415B-A97D-795C58A575C8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입력 값 없이 가입하기를 눌렀을 경우</a:t>
            </a:r>
          </a:p>
        </p:txBody>
      </p:sp>
    </p:spTree>
    <p:extLst>
      <p:ext uri="{BB962C8B-B14F-4D97-AF65-F5344CB8AC3E}">
        <p14:creationId xmlns:p14="http://schemas.microsoft.com/office/powerpoint/2010/main" val="183993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ED36D45-B1F0-40FF-BEA6-3E0ABF2B4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2" y="1077526"/>
            <a:ext cx="6313846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EBD99C-7070-4F0D-A08C-8ED92D3B1B2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6B4F1B-FD9A-4C92-B5C3-F536B607A7A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45C79E-B77F-40F5-A631-A4A2FA2FEDC0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5ED576-BB98-4446-8C3D-53DE3B91715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이름 입력</a:t>
            </a:r>
          </a:p>
        </p:txBody>
      </p:sp>
    </p:spTree>
    <p:extLst>
      <p:ext uri="{BB962C8B-B14F-4D97-AF65-F5344CB8AC3E}">
        <p14:creationId xmlns:p14="http://schemas.microsoft.com/office/powerpoint/2010/main" val="332428457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7925B9-A6D3-4B22-A118-9EE85D77A8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9" y="1077526"/>
            <a:ext cx="6326012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5E2FFB-1E5C-44A9-A7FA-5411A0A03FD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22618F-5BE8-4DC7-A519-AB6B0FB2221F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AEACE8-D561-4952-A66B-6E19EE7AE5E3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252720-950B-4778-A38F-A7224F02EFA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이름 형식에 맞게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BD93CA0-2E3B-4DBD-A200-8FDCBBAF3FC0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17375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BD354A-E5C1-4D1B-A183-6AC97C5F2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2" y="1077526"/>
            <a:ext cx="6313846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D93E964-EE3C-4C49-AF37-9878B8689E4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2FF28B-A125-46AB-9EDE-03B52900A29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BC86B1-7027-4C66-9B42-0421192C1D7A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425D7-F1CA-4390-9F41-FB13F947BCA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아이디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DFD988-42C8-43C3-A046-9D2138E87191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2113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19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0C10958-CB2F-4F95-B70D-280F142A2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2" y="1077526"/>
            <a:ext cx="6313846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319570-7CA0-49B2-8A22-140D86C5D53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B31B71-17D4-47D9-8ECA-97D8558AB64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5BAF40-6A7C-4575-A459-A359FF036A51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DC3054-12C1-4F45-8137-7A715625D6D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아이디 형식에 맞게 입력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B40A320-9076-4F6E-9922-5D7D9D895AB8}"/>
              </a:ext>
            </a:extLst>
          </p:cNvPr>
          <p:cNvSpPr/>
          <p:nvPr/>
        </p:nvSpPr>
        <p:spPr>
          <a:xfrm>
            <a:off x="4297211" y="21644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08505F-731A-4EE5-BFEA-4F24832A3DA6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C469E-4670-4CEB-9DCD-C5FFB4ABA7B3}"/>
              </a:ext>
            </a:extLst>
          </p:cNvPr>
          <p:cNvSpPr txBox="1"/>
          <p:nvPr/>
        </p:nvSpPr>
        <p:spPr>
          <a:xfrm>
            <a:off x="7246800" y="127379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아이디 형식에 맞게 입력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중복확인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성공 시 </a:t>
            </a:r>
            <a:r>
              <a:rPr lang="en-US" altLang="ko-KR" sz="700" dirty="0">
                <a:solidFill>
                  <a:prstClr val="black"/>
                </a:solidFill>
              </a:rPr>
              <a:t>COMMON_015-1</a:t>
            </a:r>
            <a:r>
              <a:rPr lang="ko-KR" altLang="en-US" sz="700" dirty="0">
                <a:solidFill>
                  <a:prstClr val="black"/>
                </a:solidFill>
              </a:rPr>
              <a:t>로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이동 실패 시 </a:t>
            </a:r>
            <a:r>
              <a:rPr lang="en-US" altLang="ko-KR" sz="700" dirty="0">
                <a:solidFill>
                  <a:prstClr val="black"/>
                </a:solidFill>
              </a:rPr>
              <a:t>COMMON_015-2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0E7814A-35F2-41A3-9677-50D0F4463497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5534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C99AAC-B17E-4DF5-8FCF-E0930E9A4D1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5B09AA-F5E3-4DAB-BB08-0E1A0518AA4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1C0D71-B768-47C8-907D-200C73A2F6C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D6AA6-BC53-4772-91F9-84CF81C2C8E3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COMMON_002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35C2C0-DC6F-4974-BEA8-B62C345E8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3" y="1077526"/>
            <a:ext cx="6319924" cy="34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502B7E-4FCE-4E98-B735-AFA8FCA5EF3D}"/>
              </a:ext>
            </a:extLst>
          </p:cNvPr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FC9CF4-9973-40D1-A01A-BA0171C311FA}"/>
              </a:ext>
            </a:extLst>
          </p:cNvPr>
          <p:cNvSpPr txBox="1"/>
          <p:nvPr/>
        </p:nvSpPr>
        <p:spPr>
          <a:xfrm>
            <a:off x="7235112" y="1334076"/>
            <a:ext cx="176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을 클릭할 시</a:t>
            </a:r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B90BB4-8EE8-49D6-B287-D6B3C56F65BA}"/>
              </a:ext>
            </a:extLst>
          </p:cNvPr>
          <p:cNvSpPr txBox="1"/>
          <p:nvPr/>
        </p:nvSpPr>
        <p:spPr>
          <a:xfrm>
            <a:off x="6869705" y="12756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CA0E449-A86D-4727-BCB3-A66370820E1B}"/>
              </a:ext>
            </a:extLst>
          </p:cNvPr>
          <p:cNvSpPr/>
          <p:nvPr/>
        </p:nvSpPr>
        <p:spPr>
          <a:xfrm>
            <a:off x="3635896" y="139849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BB808A-5C4A-4FA7-BEFF-7C973FDC8B3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r>
              <a:rPr lang="ko-KR" altLang="en-US" sz="700" dirty="0">
                <a:solidFill>
                  <a:prstClr val="black"/>
                </a:solidFill>
              </a:rPr>
              <a:t>아이디 혹은 비밀번호를 틀렸을 경우</a:t>
            </a:r>
          </a:p>
        </p:txBody>
      </p:sp>
    </p:spTree>
    <p:extLst>
      <p:ext uri="{BB962C8B-B14F-4D97-AF65-F5344CB8AC3E}">
        <p14:creationId xmlns:p14="http://schemas.microsoft.com/office/powerpoint/2010/main" val="34652026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746987-EA70-478D-87D8-C0C96ED6C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5" y="1077526"/>
            <a:ext cx="6307781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5B8DFB-AA47-498E-993D-61B9C6F74DD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61CB04-B87B-4CB9-8982-E7F4D740199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5B13B-8A07-40D8-A3E6-DF339A9E5FB6}"/>
              </a:ext>
            </a:extLst>
          </p:cNvPr>
          <p:cNvSpPr txBox="1"/>
          <p:nvPr/>
        </p:nvSpPr>
        <p:spPr>
          <a:xfrm>
            <a:off x="7965600" y="289367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COMMON_015-1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B738A-36BC-416E-AD8A-9F8063055EA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B791B2-BD90-454A-A17B-FBB0D863370D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2814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1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592D035-69E0-415C-BBAC-D2C6746F3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90F46F-14F9-49F2-B62A-A2B5D22B226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76765-7884-4BEE-8ACD-16C0B9B9683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4F0E3C-AA45-4460-BF59-084165C1B014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FA55B-06FB-4957-99B9-C04050B753A8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비밀번호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EDF7E7-7422-4548-8F71-80754E77CBEE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21726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137A707E-5021-4966-BE9E-9F6FC9DC3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369AE4-6AFD-4926-9037-FF48D23BF09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FA206C-06C6-43E9-8347-A4690BEE03E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8D395B-B79B-4FCB-92CE-0833A5FB42F2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9C5295-9FBC-448C-AB8B-9C7252FEAEAA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CAF950-C6B4-403B-86BF-8B8B8A788D78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비밀번호 형식에 맞게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FBC6A7-1D62-43BC-8F52-CA2C6557D529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849391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7D7E73-8025-45D5-B47F-7A265B17C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05A56B7-7A52-4387-887E-8CB8CB999D7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50AF5-DE02-46AF-BBFF-55DF5376AC3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336DDC-338D-4DE1-9841-B42677E85A7E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F38FFB-033F-4503-BBD8-1E7556193DDE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비밀번호 재확인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692967-B016-4DCE-BC6B-1E1B289EADB1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30795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E985D8F-F6B6-45FF-8ED5-5818A2024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7D5C4D2-F1B5-444F-91BB-DA0AEEAECE6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3EC675-2D01-493A-9B0E-0E17ACBB490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4A693-5139-4347-87D2-0732FDBE458C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COMMON_019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F13910-CF12-47FD-BDE3-0F61B1269D0B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비밀번호와 비밀번호 재확인이 일치하게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C3840AC-9FF2-46DB-881C-03A039E9D9AD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00003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37556B6-F186-4E56-A9BA-0CCDAB3DF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" y="1077526"/>
            <a:ext cx="6313844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A783268-B60F-4B8B-B266-DB02C3F19D7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9EB860-D610-498E-A7C1-BDF3B146BC1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86D493-D8E5-4584-AF50-A1CED38F2AD9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76107C-E86C-4208-BAD6-256A859778A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이메일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FDB425-0547-41E8-8BEB-5053570E6A39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3849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1819C8-DC3F-4C85-B372-491F42EE4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C7F650D-6CA4-45F0-9DF1-25BBAD851B5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E56F3B-1E11-4AAB-A7E1-3F4AA2BDEE8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5E8BD8-F7A6-4759-8FEC-C7E886497923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97A0F9-39D6-429A-AD7C-96AAE405695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이메일 형식에 맞게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D2F0B2-A152-4BBE-A1C2-BDC12E28299A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942234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0A87A1E-15C7-49FC-BC5F-97A1CF108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88DC37-A592-4BB1-9E01-D3927BF0162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51378E-9CD4-4C7C-9692-4EA5FAC1487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5ACCD3-4487-4B1B-93D1-A18AC1337D29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0D5CC0-E6F9-40FC-8B61-5B355B85C94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[</a:t>
            </a:r>
            <a:r>
              <a:rPr lang="ko-KR" altLang="en-US" sz="800" dirty="0">
                <a:solidFill>
                  <a:prstClr val="black"/>
                </a:solidFill>
              </a:rPr>
              <a:t>필수</a:t>
            </a:r>
            <a:r>
              <a:rPr lang="en-US" altLang="ko-KR" sz="800" dirty="0">
                <a:solidFill>
                  <a:prstClr val="black"/>
                </a:solidFill>
              </a:rPr>
              <a:t>] </a:t>
            </a:r>
            <a:r>
              <a:rPr lang="ko-KR" altLang="en-US" sz="800" dirty="0">
                <a:solidFill>
                  <a:prstClr val="black"/>
                </a:solidFill>
              </a:rPr>
              <a:t>이용약관 동의 버튼 체크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32DCDF8-1A88-44C4-975C-8AF5E6DA786B}"/>
              </a:ext>
            </a:extLst>
          </p:cNvPr>
          <p:cNvSpPr/>
          <p:nvPr/>
        </p:nvSpPr>
        <p:spPr>
          <a:xfrm>
            <a:off x="2327271" y="360338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5E8818-A225-4EBB-B99D-2798B994F980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89D9B6-6806-4B34-936D-E98D096531BC}"/>
              </a:ext>
            </a:extLst>
          </p:cNvPr>
          <p:cNvSpPr txBox="1"/>
          <p:nvPr/>
        </p:nvSpPr>
        <p:spPr>
          <a:xfrm>
            <a:off x="7246800" y="127908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가입하기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COMMON_023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9E26D59-3379-4B95-9CD2-C97447268C42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3358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15EB4CF7-ED75-4F0C-8BCF-14801D9CC3E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성공 시 </a:t>
            </a:r>
            <a:r>
              <a:rPr lang="en-US" altLang="ko-KR" sz="800" dirty="0">
                <a:solidFill>
                  <a:prstClr val="black"/>
                </a:solidFill>
              </a:rPr>
              <a:t>COMMON_024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843156-6831-4D1F-9468-EEA094026E17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COMMON_010</a:t>
            </a:r>
            <a:r>
              <a:rPr lang="ko-KR" altLang="en-US" sz="800" dirty="0">
                <a:solidFill>
                  <a:prstClr val="black"/>
                </a:solidFill>
              </a:rPr>
              <a:t>로 이동 후 회원정보 재입력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33C1B6B-E560-4D73-8F8F-59360ADE6D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383868" y="14071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139952" y="140714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1A6942-BF99-4630-98A7-9CF7CB0F1D9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038D7-809D-4467-AF41-4E6A0B98B9CB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7F0A3B-572B-473B-9D99-9E1A56D094BF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COMMON_023</a:t>
            </a:r>
          </a:p>
        </p:txBody>
      </p:sp>
    </p:spTree>
    <p:extLst>
      <p:ext uri="{BB962C8B-B14F-4D97-AF65-F5344CB8AC3E}">
        <p14:creationId xmlns:p14="http://schemas.microsoft.com/office/powerpoint/2010/main" val="5842330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EC1E3AC-5731-4B91-BEDC-EE55BFA5D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29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219D1-7499-42BD-A379-36953F2F1E8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9006CD-F187-454E-B561-602CCD8F3A0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회원가입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392F5C-E122-4C48-8976-4BAC24AF7458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31F8-3C0A-4355-A1DB-7CFBA6F745CD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48E821-D88E-4BAE-ADB1-5A7760CB1A8D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88406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8CF609-E073-41AD-B241-65FCFB6AAE05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COMMON_003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0B2E505C-D06A-4F11-B57D-3304946DA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2" cy="342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F46BF9C-2E73-44B9-99B3-948E12C6159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아이디를 입력 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24390587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BAD6EE-CFAA-4182-9283-89BB78AF4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75556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1180511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1591873" y="15585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커뮤니티운영방침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커뮤니티운영방침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FAD78B-3F5D-40FA-8B6A-F6E6738D74A0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COMMON_025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91336D4-644D-4FDF-A54D-C019A1108BE7}"/>
              </a:ext>
            </a:extLst>
          </p:cNvPr>
          <p:cNvSpPr/>
          <p:nvPr/>
        </p:nvSpPr>
        <p:spPr>
          <a:xfrm>
            <a:off x="2003235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CE736-EFE6-4C72-86D1-5FA22029C896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A4FD9EF-C105-44C0-AE60-7A32F25C1500}"/>
              </a:ext>
            </a:extLst>
          </p:cNvPr>
          <p:cNvSpPr/>
          <p:nvPr/>
        </p:nvSpPr>
        <p:spPr>
          <a:xfrm>
            <a:off x="5904148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5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E34ACA-59CC-47F1-A72B-9075A651A949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‘Home’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7282FE-9F2A-4437-A841-C00766E1156B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로그인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커뮤니티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하위 카테고리 선택하여 </a:t>
            </a:r>
            <a:r>
              <a:rPr lang="en-US" altLang="ko-KR" sz="700" dirty="0">
                <a:solidFill>
                  <a:prstClr val="black"/>
                </a:solidFill>
              </a:rPr>
              <a:t>USER_003, USER_008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  <a:r>
              <a:rPr lang="en-US" altLang="ko-KR" sz="700" dirty="0">
                <a:solidFill>
                  <a:prstClr val="black"/>
                </a:solidFill>
              </a:rPr>
              <a:t>,</a:t>
            </a:r>
            <a:r>
              <a:rPr lang="ko-KR" altLang="en-US" sz="700" dirty="0">
                <a:solidFill>
                  <a:prstClr val="black"/>
                </a:solidFill>
              </a:rPr>
              <a:t> 아닐 경우 </a:t>
            </a:r>
            <a:r>
              <a:rPr lang="en-US" altLang="ko-KR" sz="700" dirty="0">
                <a:solidFill>
                  <a:prstClr val="black"/>
                </a:solidFill>
              </a:rPr>
              <a:t>USER_002, USER_007</a:t>
            </a:r>
            <a:r>
              <a:rPr lang="ko-KR" altLang="en-US" sz="700" dirty="0">
                <a:solidFill>
                  <a:prstClr val="black"/>
                </a:solidFill>
              </a:rPr>
              <a:t>로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이동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CDC109-49F6-4734-8DE5-B02FC93DA331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86ABD5-96C9-4AA4-8032-648C0A05A266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DE9A08-A8B9-4D9A-A751-F200774A9EBE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6E11DF-3A28-4D14-8BE2-11989902B310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 </a:t>
            </a:r>
            <a:r>
              <a:rPr lang="en-US" altLang="ko-KR" sz="800" dirty="0">
                <a:solidFill>
                  <a:prstClr val="black"/>
                </a:solidFill>
              </a:rPr>
              <a:t>or </a:t>
            </a:r>
            <a:r>
              <a:rPr lang="ko-KR" altLang="en-US" sz="800" dirty="0">
                <a:solidFill>
                  <a:prstClr val="black"/>
                </a:solidFill>
              </a:rPr>
              <a:t>회원가입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262674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이용자약관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이용자약관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BD24DD-8257-4325-82E1-A5C5C2C1B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7546E4-1EF2-45A3-BD22-B797EC710CF8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COMMON_026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A587482-8970-4303-A600-B7E4D10C9C66}"/>
              </a:ext>
            </a:extLst>
          </p:cNvPr>
          <p:cNvSpPr/>
          <p:nvPr/>
        </p:nvSpPr>
        <p:spPr>
          <a:xfrm>
            <a:off x="575556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E9F5556-C0C3-4E73-88A5-46820817658F}"/>
              </a:ext>
            </a:extLst>
          </p:cNvPr>
          <p:cNvSpPr/>
          <p:nvPr/>
        </p:nvSpPr>
        <p:spPr>
          <a:xfrm>
            <a:off x="1180511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B104C0-5227-4716-A9CB-CE8E9D800BBF}"/>
              </a:ext>
            </a:extLst>
          </p:cNvPr>
          <p:cNvSpPr/>
          <p:nvPr/>
        </p:nvSpPr>
        <p:spPr>
          <a:xfrm>
            <a:off x="1591873" y="15585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5AEB87B-2D36-4B84-BD81-1587B6363899}"/>
              </a:ext>
            </a:extLst>
          </p:cNvPr>
          <p:cNvSpPr/>
          <p:nvPr/>
        </p:nvSpPr>
        <p:spPr>
          <a:xfrm>
            <a:off x="2003235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DE00CFD-F053-4410-8DAC-8D9CF6D3DCF4}"/>
              </a:ext>
            </a:extLst>
          </p:cNvPr>
          <p:cNvSpPr/>
          <p:nvPr/>
        </p:nvSpPr>
        <p:spPr>
          <a:xfrm>
            <a:off x="5904148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5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721B5B-37D7-442C-A7B7-41F34E811EC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96782E-3C3E-41CB-B168-F2F36074CC6B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‘Home’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B73176-6389-41E4-B87E-6DCC1CB3A61B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로그인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커뮤니티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하위 카테고리 선택하여 </a:t>
            </a:r>
            <a:r>
              <a:rPr lang="en-US" altLang="ko-KR" sz="700" dirty="0">
                <a:solidFill>
                  <a:prstClr val="black"/>
                </a:solidFill>
              </a:rPr>
              <a:t>USER_003, USER_008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  <a:r>
              <a:rPr lang="en-US" altLang="ko-KR" sz="700" dirty="0">
                <a:solidFill>
                  <a:prstClr val="black"/>
                </a:solidFill>
              </a:rPr>
              <a:t>,</a:t>
            </a:r>
            <a:r>
              <a:rPr lang="ko-KR" altLang="en-US" sz="700" dirty="0">
                <a:solidFill>
                  <a:prstClr val="black"/>
                </a:solidFill>
              </a:rPr>
              <a:t> 아닐 경우 </a:t>
            </a:r>
            <a:r>
              <a:rPr lang="en-US" altLang="ko-KR" sz="700" dirty="0">
                <a:solidFill>
                  <a:prstClr val="black"/>
                </a:solidFill>
              </a:rPr>
              <a:t>USER_002, USER_007</a:t>
            </a:r>
            <a:r>
              <a:rPr lang="ko-KR" altLang="en-US" sz="700" dirty="0">
                <a:solidFill>
                  <a:prstClr val="black"/>
                </a:solidFill>
              </a:rPr>
              <a:t>로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이동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6E6E0F-AE6B-4FA3-9F0A-446A3AFC42C0}"/>
              </a:ext>
            </a:extLst>
          </p:cNvPr>
          <p:cNvSpPr txBox="1"/>
          <p:nvPr/>
        </p:nvSpPr>
        <p:spPr>
          <a:xfrm>
            <a:off x="7254302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1DBDBE-FEE7-4FBA-AC68-0F5FDE20E68C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028DC-2BBE-48CE-935E-C1A3BE75F3BF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79D1EE-A396-471E-A520-019D9735024A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 </a:t>
            </a:r>
            <a:r>
              <a:rPr lang="en-US" altLang="ko-KR" sz="800" dirty="0">
                <a:solidFill>
                  <a:prstClr val="black"/>
                </a:solidFill>
              </a:rPr>
              <a:t>or </a:t>
            </a:r>
            <a:r>
              <a:rPr lang="ko-KR" altLang="en-US" sz="800" dirty="0">
                <a:solidFill>
                  <a:prstClr val="black"/>
                </a:solidFill>
              </a:rPr>
              <a:t>회원가입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0786441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개인정보취급방침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개인정보취급방침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A564AE-7E46-40AD-8F5C-E9560506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" y="1077526"/>
            <a:ext cx="6313845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D1CD70-8CAD-4068-86E6-FD5916B33F58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COMMON_027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8BE19EB-84B9-48EC-A6DD-06AB9B774B63}"/>
              </a:ext>
            </a:extLst>
          </p:cNvPr>
          <p:cNvSpPr/>
          <p:nvPr/>
        </p:nvSpPr>
        <p:spPr>
          <a:xfrm>
            <a:off x="575556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B05F57-133E-47F6-857E-1D5DFF28B25E}"/>
              </a:ext>
            </a:extLst>
          </p:cNvPr>
          <p:cNvSpPr/>
          <p:nvPr/>
        </p:nvSpPr>
        <p:spPr>
          <a:xfrm>
            <a:off x="1180511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F2F8FA0-934B-4901-B826-E56D128CDFB6}"/>
              </a:ext>
            </a:extLst>
          </p:cNvPr>
          <p:cNvSpPr/>
          <p:nvPr/>
        </p:nvSpPr>
        <p:spPr>
          <a:xfrm>
            <a:off x="1591873" y="15585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E0876D-1037-4DC0-BBC5-71F124E83B84}"/>
              </a:ext>
            </a:extLst>
          </p:cNvPr>
          <p:cNvSpPr/>
          <p:nvPr/>
        </p:nvSpPr>
        <p:spPr>
          <a:xfrm>
            <a:off x="2003235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E8B8ED2-3BC1-4516-95AE-73DD29FABEA2}"/>
              </a:ext>
            </a:extLst>
          </p:cNvPr>
          <p:cNvSpPr/>
          <p:nvPr/>
        </p:nvSpPr>
        <p:spPr>
          <a:xfrm>
            <a:off x="5904148" y="154993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5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668390-D3B2-4204-B8A0-D3355C11C48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F6AC9E-6B1F-4AD4-9DAC-A1368618E6C3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‘Home’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3D1645-CDCF-40A7-81F4-1093239513C9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로그인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커뮤니티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하위 카테고리 선택하여 </a:t>
            </a:r>
            <a:r>
              <a:rPr lang="en-US" altLang="ko-KR" sz="700" dirty="0">
                <a:solidFill>
                  <a:prstClr val="black"/>
                </a:solidFill>
              </a:rPr>
              <a:t>USER_003, USER_008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  <a:r>
              <a:rPr lang="en-US" altLang="ko-KR" sz="700" dirty="0">
                <a:solidFill>
                  <a:prstClr val="black"/>
                </a:solidFill>
              </a:rPr>
              <a:t>,</a:t>
            </a:r>
            <a:r>
              <a:rPr lang="ko-KR" altLang="en-US" sz="700" dirty="0">
                <a:solidFill>
                  <a:prstClr val="black"/>
                </a:solidFill>
              </a:rPr>
              <a:t> 아닐 경우 </a:t>
            </a:r>
            <a:r>
              <a:rPr lang="en-US" altLang="ko-KR" sz="700" dirty="0">
                <a:solidFill>
                  <a:prstClr val="black"/>
                </a:solidFill>
              </a:rPr>
              <a:t>USER_002, USER_007</a:t>
            </a:r>
            <a:r>
              <a:rPr lang="ko-KR" altLang="en-US" sz="700" dirty="0">
                <a:solidFill>
                  <a:prstClr val="black"/>
                </a:solidFill>
              </a:rPr>
              <a:t>로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이동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023D2F-0FD5-44E1-A70E-B4CAD7B109C6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4685FF-AB84-42B1-A5BD-12026E64C176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14ACBA-EEAC-4419-A5F3-4B38A57E5F45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FF7365-5A1B-4FCA-8AB2-0DAADB045AC1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 </a:t>
            </a:r>
            <a:r>
              <a:rPr lang="en-US" altLang="ko-KR" sz="800" dirty="0">
                <a:solidFill>
                  <a:prstClr val="black"/>
                </a:solidFill>
              </a:rPr>
              <a:t>or </a:t>
            </a:r>
            <a:r>
              <a:rPr lang="ko-KR" altLang="en-US" sz="800" dirty="0">
                <a:solidFill>
                  <a:prstClr val="black"/>
                </a:solidFill>
              </a:rPr>
              <a:t>회원가입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5527602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EA8776-399B-474A-AADC-8FEDF48B7ED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07AFB3-EF22-4C06-8358-2EBC67A1645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5F534-028F-40D6-8A71-188B7C2A63F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pic>
        <p:nvPicPr>
          <p:cNvPr id="4" name="그림 3" descr="스크린샷, 모니터, 실내, 사진이(가) 표시된 사진&#10;&#10;자동 생성된 설명">
            <a:extLst>
              <a:ext uri="{FF2B5EF4-FFF2-40B4-BE49-F238E27FC236}">
                <a16:creationId xmlns:a16="http://schemas.microsoft.com/office/drawing/2014/main" id="{70DFE781-32BB-4C75-B966-490FD2C71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8" y="649782"/>
            <a:ext cx="2964894" cy="51435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DF3381-358C-449A-8139-AFBECC630D9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_065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BC3BA3-191D-41FC-B596-B63AF90A6541}"/>
              </a:ext>
            </a:extLst>
          </p:cNvPr>
          <p:cNvSpPr/>
          <p:nvPr/>
        </p:nvSpPr>
        <p:spPr>
          <a:xfrm flipH="1">
            <a:off x="2087724" y="898368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7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5029D5-0F3D-4772-BAED-1283C2A86DB0}"/>
              </a:ext>
            </a:extLst>
          </p:cNvPr>
          <p:cNvSpPr/>
          <p:nvPr/>
        </p:nvSpPr>
        <p:spPr>
          <a:xfrm flipH="1">
            <a:off x="2364894" y="898368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7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CD498D1-2077-4108-B538-851C7145E90F}"/>
              </a:ext>
            </a:extLst>
          </p:cNvPr>
          <p:cNvSpPr/>
          <p:nvPr/>
        </p:nvSpPr>
        <p:spPr>
          <a:xfrm flipH="1">
            <a:off x="2547224" y="898368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7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442A15D-3928-4808-B73D-B88013E69ED7}"/>
              </a:ext>
            </a:extLst>
          </p:cNvPr>
          <p:cNvSpPr/>
          <p:nvPr/>
        </p:nvSpPr>
        <p:spPr>
          <a:xfrm flipH="1">
            <a:off x="2729555" y="898368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4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8E18F56-D974-4013-9696-03A65EE44BC9}"/>
              </a:ext>
            </a:extLst>
          </p:cNvPr>
          <p:cNvSpPr/>
          <p:nvPr/>
        </p:nvSpPr>
        <p:spPr>
          <a:xfrm flipH="1">
            <a:off x="4615792" y="898368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5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29D7B-B650-4F68-AD86-3F5AFA37EBC2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37C411-5F22-4DD4-AEAE-40FD807916C7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 </a:t>
            </a:r>
            <a:r>
              <a:rPr lang="en-US" altLang="ko-KR" sz="800" dirty="0">
                <a:solidFill>
                  <a:prstClr val="black"/>
                </a:solidFill>
              </a:rPr>
              <a:t>or </a:t>
            </a:r>
            <a:r>
              <a:rPr lang="ko-KR" altLang="en-US" sz="800" dirty="0">
                <a:solidFill>
                  <a:prstClr val="black"/>
                </a:solidFill>
              </a:rPr>
              <a:t>회원가입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08A0D0-912D-41E6-93FC-4E1045BEDE0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E7620D-4599-4734-953A-850076F0648A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‘Home’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FE562-6C25-40D5-AED6-6C01570754AA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로그인 후 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커뮤니티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하위 카테고리 선택하여 </a:t>
            </a:r>
            <a:r>
              <a:rPr lang="en-US" altLang="ko-KR" sz="700" dirty="0">
                <a:solidFill>
                  <a:prstClr val="black"/>
                </a:solidFill>
              </a:rPr>
              <a:t>USER_003, USER_008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  <a:r>
              <a:rPr lang="en-US" altLang="ko-KR" sz="700" dirty="0">
                <a:solidFill>
                  <a:prstClr val="black"/>
                </a:solidFill>
              </a:rPr>
              <a:t>,</a:t>
            </a:r>
            <a:r>
              <a:rPr lang="ko-KR" altLang="en-US" sz="700" dirty="0">
                <a:solidFill>
                  <a:prstClr val="black"/>
                </a:solidFill>
              </a:rPr>
              <a:t> 아닐 경우 </a:t>
            </a:r>
            <a:r>
              <a:rPr lang="en-US" altLang="ko-KR" sz="700" dirty="0">
                <a:solidFill>
                  <a:prstClr val="black"/>
                </a:solidFill>
              </a:rPr>
              <a:t>USER_002, USER_007</a:t>
            </a:r>
            <a:r>
              <a:rPr lang="ko-KR" altLang="en-US" sz="700" dirty="0">
                <a:solidFill>
                  <a:prstClr val="black"/>
                </a:solidFill>
              </a:rPr>
              <a:t>로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이동 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64E8A0-67B6-46BF-BF79-2B4F21D4071D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F7D187-6424-41B6-9DF7-B98459EE654E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8E9F487-0A8B-4BB2-8916-1B80CB47815D}"/>
              </a:ext>
            </a:extLst>
          </p:cNvPr>
          <p:cNvSpPr/>
          <p:nvPr/>
        </p:nvSpPr>
        <p:spPr>
          <a:xfrm flipH="1">
            <a:off x="3273851" y="2152186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6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60C82F0-2947-4C39-8CF2-D5505C218E10}"/>
              </a:ext>
            </a:extLst>
          </p:cNvPr>
          <p:cNvSpPr/>
          <p:nvPr/>
        </p:nvSpPr>
        <p:spPr>
          <a:xfrm flipH="1">
            <a:off x="4167713" y="2152186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7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42E1523-FE16-4E3C-9448-EDBE1BBD62BF}"/>
              </a:ext>
            </a:extLst>
          </p:cNvPr>
          <p:cNvSpPr/>
          <p:nvPr/>
        </p:nvSpPr>
        <p:spPr>
          <a:xfrm flipH="1">
            <a:off x="4344166" y="3370079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8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CCC08CA-F4B7-49F5-AD96-78F957D11682}"/>
              </a:ext>
            </a:extLst>
          </p:cNvPr>
          <p:cNvSpPr/>
          <p:nvPr/>
        </p:nvSpPr>
        <p:spPr>
          <a:xfrm flipH="1">
            <a:off x="3570129" y="4969844"/>
            <a:ext cx="150257" cy="150257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 b="1" dirty="0">
                <a:solidFill>
                  <a:srgbClr val="C75252"/>
                </a:solidFill>
              </a:rPr>
              <a:t>9</a:t>
            </a:r>
            <a:endParaRPr lang="ko-KR" altLang="en-US" sz="700" b="1" dirty="0">
              <a:solidFill>
                <a:srgbClr val="C7525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BA8866-D5A7-485D-90BC-BC8DFD19D17B}"/>
              </a:ext>
            </a:extLst>
          </p:cNvPr>
          <p:cNvSpPr txBox="1"/>
          <p:nvPr/>
        </p:nvSpPr>
        <p:spPr>
          <a:xfrm>
            <a:off x="6876288" y="300510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0B626E-8D05-42FB-9941-ACE2AB5BE6DA}"/>
              </a:ext>
            </a:extLst>
          </p:cNvPr>
          <p:cNvSpPr txBox="1"/>
          <p:nvPr/>
        </p:nvSpPr>
        <p:spPr>
          <a:xfrm>
            <a:off x="6870149" y="3437577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4F6980-D808-47AC-BB65-EDCA700414F5}"/>
              </a:ext>
            </a:extLst>
          </p:cNvPr>
          <p:cNvSpPr txBox="1"/>
          <p:nvPr/>
        </p:nvSpPr>
        <p:spPr>
          <a:xfrm>
            <a:off x="6870437" y="431116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8B10-4492-4164-8C75-22E59CE96750}"/>
              </a:ext>
            </a:extLst>
          </p:cNvPr>
          <p:cNvSpPr txBox="1"/>
          <p:nvPr/>
        </p:nvSpPr>
        <p:spPr>
          <a:xfrm>
            <a:off x="6874884" y="38739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83C76E-5196-4AB0-AA9D-EA54FBAADCB6}"/>
              </a:ext>
            </a:extLst>
          </p:cNvPr>
          <p:cNvSpPr txBox="1"/>
          <p:nvPr/>
        </p:nvSpPr>
        <p:spPr>
          <a:xfrm>
            <a:off x="7245975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커뮤니티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USER_008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EE46E40-99D1-4A97-8496-AD37640556FD}"/>
              </a:ext>
            </a:extLst>
          </p:cNvPr>
          <p:cNvSpPr txBox="1"/>
          <p:nvPr/>
        </p:nvSpPr>
        <p:spPr>
          <a:xfrm>
            <a:off x="7246800" y="343584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260823-470A-40DB-BDFF-C9B85517D439}"/>
              </a:ext>
            </a:extLst>
          </p:cNvPr>
          <p:cNvSpPr txBox="1"/>
          <p:nvPr/>
        </p:nvSpPr>
        <p:spPr>
          <a:xfrm>
            <a:off x="7246800" y="38801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이미지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</a:t>
            </a:r>
            <a:r>
              <a:rPr lang="ko-KR" altLang="en-US" sz="800" dirty="0">
                <a:solidFill>
                  <a:prstClr val="black"/>
                </a:solidFill>
              </a:rPr>
              <a:t> 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49908D-9325-445E-8BDD-B2487188EA59}"/>
              </a:ext>
            </a:extLst>
          </p:cNvPr>
          <p:cNvSpPr txBox="1"/>
          <p:nvPr/>
        </p:nvSpPr>
        <p:spPr>
          <a:xfrm>
            <a:off x="7243150" y="4313301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로그인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이미지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USER_003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아닐 경우 </a:t>
            </a:r>
            <a:r>
              <a:rPr lang="en-US" altLang="ko-KR" sz="800" dirty="0">
                <a:solidFill>
                  <a:prstClr val="black"/>
                </a:solidFill>
              </a:rPr>
              <a:t>USER_002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249497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사진, 가장, 아이이(가) 표시된 사진&#10;&#10;자동 생성된 설명">
            <a:extLst>
              <a:ext uri="{FF2B5EF4-FFF2-40B4-BE49-F238E27FC236}">
                <a16:creationId xmlns:a16="http://schemas.microsoft.com/office/drawing/2014/main" id="{139DE268-B96E-4CF8-89E4-A14CA8866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9" y="1077526"/>
            <a:ext cx="646299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5716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5B31B4-962B-4D2A-A562-FB13324006BE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커뮤니티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리뷰 게시판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로그인이 아닌 경우 </a:t>
            </a:r>
            <a:r>
              <a:rPr lang="en-US" altLang="ko-KR" sz="800" dirty="0">
                <a:solidFill>
                  <a:prstClr val="black"/>
                </a:solidFill>
              </a:rPr>
              <a:t>USER_002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8431187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267D26-5FBF-4090-A23E-73B31BEF1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53DC62-D34B-4D49-B48B-6C7D7635C2C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34B35A-CE66-444A-9E1B-37A3B21C706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5C65A-3BC8-420B-BB4D-0FACC3A401F6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3B01D9-EB88-4739-A79A-9975912D3FAC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</a:t>
            </a:r>
            <a:r>
              <a:rPr lang="en-US" altLang="ko-KR" sz="700" dirty="0">
                <a:solidFill>
                  <a:prstClr val="black"/>
                </a:solidFill>
              </a:rPr>
              <a:t>COMMON_001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6556C00-F5E6-4233-B09A-37FC07BAAF05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182341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37881D-6081-4766-B3FA-C84D87A33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39852" y="200785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739539" y="201920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6EDEC-CCFC-41E2-A935-8283AA4F962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D20128-D7A5-4FE3-9E3A-A756550E5821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693708-D95D-4594-85C0-0B200117C21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0ED5B-EADB-4CCC-8ACB-9524AC2117B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필터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검색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필터에 맞는 리뷰 게시물이 나옴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636AA5-D5E2-49FB-8341-E77CA13E5BC2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 작성하기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USER_004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CB3430-5F4E-42CF-9305-9D96780DC808}"/>
              </a:ext>
            </a:extLst>
          </p:cNvPr>
          <p:cNvSpPr/>
          <p:nvPr/>
        </p:nvSpPr>
        <p:spPr>
          <a:xfrm>
            <a:off x="4960082" y="307127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3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5AAEF-F80A-4F2D-88DF-1C5DA8BF95D3}"/>
              </a:ext>
            </a:extLst>
          </p:cNvPr>
          <p:cNvSpPr txBox="1"/>
          <p:nvPr/>
        </p:nvSpPr>
        <p:spPr>
          <a:xfrm>
            <a:off x="6882139" y="171126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FB4114-AE37-48A0-B451-8138C3B9A4AD}"/>
              </a:ext>
            </a:extLst>
          </p:cNvPr>
          <p:cNvSpPr txBox="1"/>
          <p:nvPr/>
        </p:nvSpPr>
        <p:spPr>
          <a:xfrm>
            <a:off x="7252790" y="172492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USER_005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628787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7E770BF0-9B34-4DC3-9B38-531068A42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21301" y="43594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820788" y="43594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6CDE0D-4539-43DB-A28E-1E3DE320436A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6B8D89-FA51-40E0-88F7-DC8C73675E1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4417E9-76B2-4578-820A-D47F4FCE617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3E3539-E75F-4EE5-AC5D-66D10D4028C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리뷰게시판 등록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86CC69-6C8D-45F5-8B7C-F14DDD0A9843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USER_003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0132679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노트북, 컴퓨터, 모니터이(가) 표시된 사진&#10;&#10;자동 생성된 설명">
            <a:extLst>
              <a:ext uri="{FF2B5EF4-FFF2-40B4-BE49-F238E27FC236}">
                <a16:creationId xmlns:a16="http://schemas.microsoft.com/office/drawing/2014/main" id="{11714111-274D-49D9-ABC3-99BEC0A6F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6" y="699526"/>
            <a:ext cx="5870959" cy="4176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23515" y="40839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5158087" y="433594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1463175" y="433594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CCABC-F8C6-46AF-96E8-0C938F33FF0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DC9F15-396E-4C03-9FBE-06D6A97ADEB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A4BC63-6F80-4BF4-A595-97CDDA46FD1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23C5AC-CCEF-4A2B-85BF-6810783A4685}"/>
              </a:ext>
            </a:extLst>
          </p:cNvPr>
          <p:cNvSpPr/>
          <p:nvPr/>
        </p:nvSpPr>
        <p:spPr>
          <a:xfrm>
            <a:off x="2375756" y="433594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F9A035-B173-4460-8E7B-F98818756885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3C028A-A9C4-482C-910E-F290C1917915}"/>
              </a:ext>
            </a:extLst>
          </p:cNvPr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56646-FD90-4872-9813-8DBA5B873841}"/>
              </a:ext>
            </a:extLst>
          </p:cNvPr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9C521-13AB-4565-B028-DAA6F43848F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댓글 등록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48FFFC-05AD-47DE-8BDA-D3DE26B8DB6C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목록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USER_003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FC3AD7-E617-4D6F-8688-584B39FE365C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이전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이전 글로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4B08CC-61CA-4A25-91B5-489F35B0D1E6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75237B-70F4-439D-BA55-4F9FB9750108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다음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다음 글로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251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39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USER_006</a:t>
            </a:r>
          </a:p>
        </p:txBody>
      </p:sp>
      <p:pic>
        <p:nvPicPr>
          <p:cNvPr id="3" name="그림 2" descr="사람, 여자, 가장, 그룹이(가) 표시된 사진&#10;&#10;자동 생성된 설명">
            <a:extLst>
              <a:ext uri="{FF2B5EF4-FFF2-40B4-BE49-F238E27FC236}">
                <a16:creationId xmlns:a16="http://schemas.microsoft.com/office/drawing/2014/main" id="{23479370-2721-4A02-8153-D7D18C785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7" y="1077526"/>
            <a:ext cx="6546177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CEA8776-399B-474A-AADC-8FEDF48B7ED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07AFB3-EF22-4C06-8358-2EBC67A1645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5F534-028F-40D6-8A71-188B7C2A63F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ADF46-32A3-469E-BA29-7CC8543F9C41}"/>
              </a:ext>
            </a:extLst>
          </p:cNvPr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287745-2E0C-4475-8F4E-7904DFA9F902}"/>
              </a:ext>
            </a:extLst>
          </p:cNvPr>
          <p:cNvSpPr/>
          <p:nvPr/>
        </p:nvSpPr>
        <p:spPr>
          <a:xfrm>
            <a:off x="2015716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FB3FBD-CC70-4E92-BBB7-EE52021F5AE1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커뮤니티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리뷰 게시판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로그인이 아닌 경우 </a:t>
            </a:r>
            <a:r>
              <a:rPr lang="en-US" altLang="ko-KR" sz="800" dirty="0">
                <a:solidFill>
                  <a:prstClr val="black"/>
                </a:solidFill>
              </a:rPr>
              <a:t>USER_007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599972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16D83-DCAF-433A-8CF0-392635B6F9D8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COMMON_004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8D9B02-F378-42F4-9932-397AC0C74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5" y="1077526"/>
            <a:ext cx="6080000" cy="342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D0E427A-BB76-49ED-B702-B5C7601708E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비밀번호를 입력 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38800919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USER_007</a:t>
            </a:r>
          </a:p>
        </p:txBody>
      </p:sp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7E371665-32AE-4B5A-B8F0-8DC57FF17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C8652CB-B585-4100-AF6A-A91E9DE93F2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986E6F-9988-4CA6-9EC7-4A157F4A0F3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8947A0-5AB2-4485-A104-0A34EBCDA35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B02EDA-DA1E-48EA-93B9-CFA29C49F2A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</a:t>
            </a:r>
            <a:r>
              <a:rPr lang="en-US" altLang="ko-KR" sz="700" dirty="0">
                <a:solidFill>
                  <a:prstClr val="black"/>
                </a:solidFill>
              </a:rPr>
              <a:t>COMMON_001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55BD9E6-45C1-45D7-9253-93DA6BF25380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117956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USER_008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C1D8D8A-3F3F-4FC8-9F75-14648160A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1077526"/>
            <a:ext cx="6326003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3F03FC6-9902-4752-863D-604F0D44CAC2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48E670-4B66-4FDD-B3E5-DAE57D1A548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3CCDC-36A0-4196-AB94-C07453D94DF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7492CD2-B41C-4638-B934-1ED3FB2BC1DF}"/>
              </a:ext>
            </a:extLst>
          </p:cNvPr>
          <p:cNvSpPr/>
          <p:nvPr/>
        </p:nvSpPr>
        <p:spPr>
          <a:xfrm>
            <a:off x="3671900" y="183665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7F677D0-4E26-4597-91DE-B89C29E979FA}"/>
              </a:ext>
            </a:extLst>
          </p:cNvPr>
          <p:cNvSpPr/>
          <p:nvPr/>
        </p:nvSpPr>
        <p:spPr>
          <a:xfrm>
            <a:off x="4260691" y="183629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7B8A17-0FFE-4A7A-8E87-6F484C2E2459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필터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검색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필터에 맞는 리뷰 게시물이 나옴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7311C3-5573-4C26-AEE6-F9F18D3AF578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글 작성하기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USER_009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5E341ED-70A2-426C-8E94-360874D08F02}"/>
              </a:ext>
            </a:extLst>
          </p:cNvPr>
          <p:cNvSpPr/>
          <p:nvPr/>
        </p:nvSpPr>
        <p:spPr>
          <a:xfrm>
            <a:off x="4960082" y="307127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3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B079C-6E2A-4724-B092-18DBF9204CB1}"/>
              </a:ext>
            </a:extLst>
          </p:cNvPr>
          <p:cNvSpPr txBox="1"/>
          <p:nvPr/>
        </p:nvSpPr>
        <p:spPr>
          <a:xfrm>
            <a:off x="7252790" y="172492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3675243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USER_009</a:t>
            </a:r>
          </a:p>
        </p:txBody>
      </p:sp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37EBBAA3-492C-4900-AC64-8A2E5C866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3675EA9-A606-452D-91DC-56C3B3BA1B2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DC2F02-3CDB-4C6A-9C16-3DF6BCBFBE6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649BF5-6F20-46FB-ABDB-56F17B1126A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F75E3B7-5A90-4414-BFF7-7130959F59C6}"/>
              </a:ext>
            </a:extLst>
          </p:cNvPr>
          <p:cNvSpPr/>
          <p:nvPr/>
        </p:nvSpPr>
        <p:spPr>
          <a:xfrm>
            <a:off x="5121301" y="43594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236BCE5-D33B-4087-AC45-650CC82A4B2E}"/>
              </a:ext>
            </a:extLst>
          </p:cNvPr>
          <p:cNvSpPr/>
          <p:nvPr/>
        </p:nvSpPr>
        <p:spPr>
          <a:xfrm>
            <a:off x="4820788" y="43594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5DC38-6B84-4F82-AB7A-910A8753AE1D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리뷰게시판 등록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D23CF9-E3E9-46A9-BCBE-0D5084F47EE9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USER_008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6235487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USER_010</a:t>
            </a:r>
          </a:p>
        </p:txBody>
      </p:sp>
      <p:pic>
        <p:nvPicPr>
          <p:cNvPr id="42" name="그림 41" descr="스크린샷, 노트북, 컴퓨터, 모니터이(가) 표시된 사진&#10;&#10;자동 생성된 설명">
            <a:extLst>
              <a:ext uri="{FF2B5EF4-FFF2-40B4-BE49-F238E27FC236}">
                <a16:creationId xmlns:a16="http://schemas.microsoft.com/office/drawing/2014/main" id="{B2497201-7C79-4549-A69C-510BCB6BB6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6" y="699526"/>
            <a:ext cx="5870959" cy="4176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FF4C815-90CC-4024-8D6E-54B97F7B857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97E2F7-4360-413A-A103-8CA5D9234B0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 게시판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1464F5-2913-4A31-AAAB-F1D6A90BFB4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F648102-8C05-499C-8EC2-99F67F19643E}"/>
              </a:ext>
            </a:extLst>
          </p:cNvPr>
          <p:cNvSpPr/>
          <p:nvPr/>
        </p:nvSpPr>
        <p:spPr>
          <a:xfrm>
            <a:off x="5212155" y="411447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6D1E434-0A38-4845-B24B-CCF77D043429}"/>
              </a:ext>
            </a:extLst>
          </p:cNvPr>
          <p:cNvSpPr/>
          <p:nvPr/>
        </p:nvSpPr>
        <p:spPr>
          <a:xfrm>
            <a:off x="5220072" y="444397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63415D3-87B3-4248-B68E-8F4E63073181}"/>
              </a:ext>
            </a:extLst>
          </p:cNvPr>
          <p:cNvSpPr/>
          <p:nvPr/>
        </p:nvSpPr>
        <p:spPr>
          <a:xfrm>
            <a:off x="1723004" y="464701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F2392A0-6F1C-4336-A3AA-C0398AC261AE}"/>
              </a:ext>
            </a:extLst>
          </p:cNvPr>
          <p:cNvSpPr/>
          <p:nvPr/>
        </p:nvSpPr>
        <p:spPr>
          <a:xfrm>
            <a:off x="2111247" y="464915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4CB698-DC6F-4942-B453-CFBCB60287AC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댓글 등록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10C2C-4AA0-4AA1-A84C-87EE1D0F181C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목록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USER_008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F722F3-4635-495E-9BFA-6807241B5CCC}"/>
              </a:ext>
            </a:extLst>
          </p:cNvPr>
          <p:cNvSpPr txBox="1"/>
          <p:nvPr/>
        </p:nvSpPr>
        <p:spPr>
          <a:xfrm>
            <a:off x="7252790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이전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이전 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B7C372-38EE-4CAA-8AA9-39D79CBBBA21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999B9-D3EC-4092-9FFC-3ADF97604AE2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다음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다음 글로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5452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사진, 가장, 소녀이(가) 표시된 사진&#10;&#10;자동 생성된 설명">
            <a:extLst>
              <a:ext uri="{FF2B5EF4-FFF2-40B4-BE49-F238E27FC236}">
                <a16:creationId xmlns:a16="http://schemas.microsoft.com/office/drawing/2014/main" id="{BF8BC5DE-71BB-411E-992A-0443D516F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1" y="1077526"/>
            <a:ext cx="630776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21171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CA75AE-614E-4C80-98B6-53B22AB2BEA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497C81-4178-45F3-8182-18C24B2549FF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02DB9B-268B-4D82-872F-405F44B66FF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0F3780-5782-4726-865F-486FB7D1C310}"/>
              </a:ext>
            </a:extLst>
          </p:cNvPr>
          <p:cNvSpPr txBox="1"/>
          <p:nvPr/>
        </p:nvSpPr>
        <p:spPr>
          <a:xfrm>
            <a:off x="724680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유치원 조회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로그인이 아닌 경우 </a:t>
            </a:r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656169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USER_012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4F9621-6A2C-4318-9995-235E8D141C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9" y="1077526"/>
            <a:ext cx="6313852" cy="34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7AC977-C8CF-4565-A2F4-536B48B23AE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782A9E-F26D-4C3D-8C10-4F100923B41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FBDEF0-6B15-458F-AFD2-4C6361E30B2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A78D7C7-640D-4675-AB80-CE6DA739FB5A}"/>
              </a:ext>
            </a:extLst>
          </p:cNvPr>
          <p:cNvSpPr/>
          <p:nvPr/>
        </p:nvSpPr>
        <p:spPr>
          <a:xfrm>
            <a:off x="4189535" y="1495352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CB1056-5E2B-4C94-9713-744F05C08061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확인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후 </a:t>
            </a:r>
            <a:r>
              <a:rPr lang="en-US" altLang="ko-KR" sz="700" dirty="0">
                <a:solidFill>
                  <a:prstClr val="black"/>
                </a:solidFill>
              </a:rPr>
              <a:t>COMMON_001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76243333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6C5708E-43EF-442C-A26F-FE5BBA15B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303748" y="164285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1592500" y="214196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086E86-FF38-4E07-97CA-73DEA75301A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BA83C2-84B4-41C5-B1C0-3080A9C4A70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7E4D38-0E65-4242-A46E-F3FA939F9AE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456365-FE09-405E-816A-388EA2C2532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필터 조정 시 해당 지도 보여줌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257365-445E-4C3D-9F24-E56A98B13F7B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black"/>
                </a:solidFill>
              </a:rPr>
              <a:t>클릭 시 상세페이지 </a:t>
            </a:r>
            <a:r>
              <a:rPr lang="en-US" altLang="ko-KR" sz="700" dirty="0">
                <a:solidFill>
                  <a:prstClr val="black"/>
                </a:solidFill>
              </a:rPr>
              <a:t>USER_014</a:t>
            </a:r>
            <a:r>
              <a:rPr lang="ko-KR" altLang="en-US" sz="700" dirty="0">
                <a:solidFill>
                  <a:prstClr val="black"/>
                </a:solidFill>
              </a:rPr>
              <a:t>로 이동 </a:t>
            </a:r>
          </a:p>
        </p:txBody>
      </p:sp>
    </p:spTree>
    <p:extLst>
      <p:ext uri="{BB962C8B-B14F-4D97-AF65-F5344CB8AC3E}">
        <p14:creationId xmlns:p14="http://schemas.microsoft.com/office/powerpoint/2010/main" val="420449162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EF0CDB-FAD4-4512-9703-5C2A850EC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89022" y="423523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3E4550-9FB9-4A9C-8A87-80703529DA8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8FD238-73B8-4FD9-8715-2A3CBFB0A5A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897D5A-50F3-4E02-A6FE-DDEC46FCB9D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유치원 조회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21A5DF-B215-4E45-A569-68C61731601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35E903-8710-4F12-8783-0AC8B9069845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이전 유치원 목록 보기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81240506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스크린샷, 컴퓨터, 하얀색, 노트북이(가) 표시된 사진&#10;&#10;자동 생성된 설명">
            <a:extLst>
              <a:ext uri="{FF2B5EF4-FFF2-40B4-BE49-F238E27FC236}">
                <a16:creationId xmlns:a16="http://schemas.microsoft.com/office/drawing/2014/main" id="{2575C346-C471-43E5-A5F4-340E9E873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1B0F6-0913-488D-BE8D-C165E817427A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39BC3C-4B3F-476A-95DD-754338D2CCB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18C498-B78C-4EA8-B9A3-26CE5FADB560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C18DE2-6E52-43A0-9113-F417FBFAB1D9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0FF1366-D911-4067-BC9D-B7C5D062B58C}"/>
              </a:ext>
            </a:extLst>
          </p:cNvPr>
          <p:cNvSpPr/>
          <p:nvPr/>
        </p:nvSpPr>
        <p:spPr>
          <a:xfrm>
            <a:off x="174940" y="170019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22B9799-8858-4547-9782-6657F1D57D5A}"/>
              </a:ext>
            </a:extLst>
          </p:cNvPr>
          <p:cNvSpPr/>
          <p:nvPr/>
        </p:nvSpPr>
        <p:spPr>
          <a:xfrm>
            <a:off x="721917" y="184420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656B9D4-B98D-4C57-B36D-EBD7F24E0188}"/>
              </a:ext>
            </a:extLst>
          </p:cNvPr>
          <p:cNvSpPr/>
          <p:nvPr/>
        </p:nvSpPr>
        <p:spPr>
          <a:xfrm>
            <a:off x="174939" y="195320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CBEA11-B64C-49B1-9381-764FC27B306A}"/>
              </a:ext>
            </a:extLst>
          </p:cNvPr>
          <p:cNvSpPr/>
          <p:nvPr/>
        </p:nvSpPr>
        <p:spPr>
          <a:xfrm>
            <a:off x="721916" y="212539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4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13A953-7E62-4624-A5D5-936ABC9AE039}"/>
              </a:ext>
            </a:extLst>
          </p:cNvPr>
          <p:cNvSpPr/>
          <p:nvPr/>
        </p:nvSpPr>
        <p:spPr>
          <a:xfrm>
            <a:off x="2339752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5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9DF03FF-D509-4D1A-8009-09646D6ED5CE}"/>
              </a:ext>
            </a:extLst>
          </p:cNvPr>
          <p:cNvSpPr/>
          <p:nvPr/>
        </p:nvSpPr>
        <p:spPr>
          <a:xfrm>
            <a:off x="2585043" y="1727132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6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CB20A77-924D-4CF9-8949-606B5C542EE0}"/>
              </a:ext>
            </a:extLst>
          </p:cNvPr>
          <p:cNvSpPr/>
          <p:nvPr/>
        </p:nvSpPr>
        <p:spPr>
          <a:xfrm>
            <a:off x="3671900" y="2463739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7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8EF934-3D68-4284-8439-42FC9D8FB6A1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081DC1-1E07-4E8E-B909-164E1B90A666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글 작성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USER_020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33239-18FD-402D-A579-A740A04BEB7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리뷰게시물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0DCDCE-E63F-4AAB-B600-7F87A41CD1B2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자유게시물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093B6F-ABC0-48FD-A625-6CCD4330C614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CE79BB-F3DB-4375-9F29-59603329C826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설정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577B41-A7C5-4EED-BA75-9F1A76836901}"/>
              </a:ext>
            </a:extLst>
          </p:cNvPr>
          <p:cNvSpPr txBox="1"/>
          <p:nvPr/>
        </p:nvSpPr>
        <p:spPr>
          <a:xfrm>
            <a:off x="6876288" y="300510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5B59BF-789F-44F3-B390-DB6D7F8979EC}"/>
              </a:ext>
            </a:extLst>
          </p:cNvPr>
          <p:cNvSpPr txBox="1"/>
          <p:nvPr/>
        </p:nvSpPr>
        <p:spPr>
          <a:xfrm>
            <a:off x="6870149" y="3437577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DB1050-3ACA-4657-9B9B-FD9E3E210723}"/>
              </a:ext>
            </a:extLst>
          </p:cNvPr>
          <p:cNvSpPr txBox="1"/>
          <p:nvPr/>
        </p:nvSpPr>
        <p:spPr>
          <a:xfrm>
            <a:off x="7245975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3D54CA-0AEC-4816-B238-031D760CDDC0}"/>
              </a:ext>
            </a:extLst>
          </p:cNvPr>
          <p:cNvSpPr txBox="1"/>
          <p:nvPr/>
        </p:nvSpPr>
        <p:spPr>
          <a:xfrm>
            <a:off x="7246800" y="343584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제목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USER_027</a:t>
            </a:r>
            <a:r>
              <a:rPr lang="ko-KR" altLang="en-US" sz="800" dirty="0">
                <a:solidFill>
                  <a:prstClr val="black"/>
                </a:solidFill>
              </a:rPr>
              <a:t>로 이동 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B621F-BB94-4099-AC1C-9674F9FBB5F7}"/>
              </a:ext>
            </a:extLst>
          </p:cNvPr>
          <p:cNvSpPr txBox="1"/>
          <p:nvPr/>
        </p:nvSpPr>
        <p:spPr>
          <a:xfrm>
            <a:off x="6874884" y="38739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6C7F59-7F61-46DF-9B37-4EDB9EBF1D64}"/>
              </a:ext>
            </a:extLst>
          </p:cNvPr>
          <p:cNvSpPr txBox="1"/>
          <p:nvPr/>
        </p:nvSpPr>
        <p:spPr>
          <a:xfrm>
            <a:off x="7246800" y="38801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89299B0-BD09-487C-8021-A7A6F546AD13}"/>
              </a:ext>
            </a:extLst>
          </p:cNvPr>
          <p:cNvSpPr/>
          <p:nvPr/>
        </p:nvSpPr>
        <p:spPr>
          <a:xfrm>
            <a:off x="503548" y="1348167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8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5CAB43-94C2-4414-8B47-9B3B31054A6B}"/>
              </a:ext>
            </a:extLst>
          </p:cNvPr>
          <p:cNvSpPr txBox="1"/>
          <p:nvPr/>
        </p:nvSpPr>
        <p:spPr>
          <a:xfrm>
            <a:off x="7244453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댓글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0679364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, 방이(가) 표시된 사진&#10;&#10;자동 생성된 설명">
            <a:extLst>
              <a:ext uri="{FF2B5EF4-FFF2-40B4-BE49-F238E27FC236}">
                <a16:creationId xmlns:a16="http://schemas.microsoft.com/office/drawing/2014/main" id="{DB4A60B1-BC02-4EBB-AD3B-A385C333F4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49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159732" y="177511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65D374-4CC3-4B9B-973B-AA4CA85F5CC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D9B518-E0A0-4DCD-AFE8-9B0A4C391B6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532B5D-2C46-4D17-9708-00D53FD95D5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A5F119-5AA5-467B-A51E-D989B8D20409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E0ED26-F0D2-4F76-BBC6-F1657090CF48}"/>
              </a:ext>
            </a:extLst>
          </p:cNvPr>
          <p:cNvSpPr txBox="1"/>
          <p:nvPr/>
        </p:nvSpPr>
        <p:spPr>
          <a:xfrm>
            <a:off x="7254302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0036736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54EE77-5BBC-4ED1-B0B4-EEF755137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1077526"/>
            <a:ext cx="632600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8004" y="379588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9683E-BA49-4B8E-A0DC-E0DBA4C8E3E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6222A2-0335-4AFD-8835-434145F39E69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AF8E8-0DFF-4D92-B45D-495C9A96DDB2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CE1E83-0510-4992-9F35-98B2151D6B3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아이디 </a:t>
            </a:r>
            <a:r>
              <a:rPr lang="en-US" altLang="ko-KR" sz="800" dirty="0">
                <a:solidFill>
                  <a:prstClr val="black"/>
                </a:solidFill>
              </a:rPr>
              <a:t>/ 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55978-09F8-4A61-A628-DBF731257897}"/>
              </a:ext>
            </a:extLst>
          </p:cNvPr>
          <p:cNvSpPr txBox="1"/>
          <p:nvPr/>
        </p:nvSpPr>
        <p:spPr>
          <a:xfrm>
            <a:off x="7241935" y="128099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이름과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아이디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A9B252-78AC-42C6-A8BB-0056F985FDEF}"/>
              </a:ext>
            </a:extLst>
          </p:cNvPr>
          <p:cNvSpPr txBox="1"/>
          <p:nvPr/>
        </p:nvSpPr>
        <p:spPr>
          <a:xfrm>
            <a:off x="7253028" y="171374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아이디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C95B72D-41E0-4611-B10C-B50BC83BEF91}"/>
              </a:ext>
            </a:extLst>
          </p:cNvPr>
          <p:cNvSpPr/>
          <p:nvPr/>
        </p:nvSpPr>
        <p:spPr>
          <a:xfrm>
            <a:off x="2591780" y="171418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70CDF9-60A0-48FB-9657-14CC48498CD8}"/>
              </a:ext>
            </a:extLst>
          </p:cNvPr>
          <p:cNvSpPr/>
          <p:nvPr/>
        </p:nvSpPr>
        <p:spPr>
          <a:xfrm>
            <a:off x="2015716" y="288330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7208951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89933C44-1184-4153-BFA6-E7E8829F4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198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55976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68EA65-035A-4609-AEF6-1A43A74555A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77601-31A0-470D-8E74-F318DE633627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_017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32FE3C-0801-49E2-948D-6F402C53AD1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90ACD-9DED-4599-B208-29649A8DA325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6A0B6-52CF-40F3-96B5-A0B6A01E005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09DEA1-8B15-4955-BF8D-D64B352EF01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0950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CA4698F-9969-4E50-AB09-227325664B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" y="1077526"/>
            <a:ext cx="6313844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DBB7CD-D3D9-47BB-8ACC-667CD9284A6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D9CCFB-2D73-4EF0-8616-7964BEDA83E9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_018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E6850-58E5-4655-B8CB-5E36DBBE6BAF}"/>
              </a:ext>
            </a:extLst>
          </p:cNvPr>
          <p:cNvSpPr/>
          <p:nvPr/>
        </p:nvSpPr>
        <p:spPr>
          <a:xfrm>
            <a:off x="3570128" y="140826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B7CE9A-2D4C-48BD-905C-C471BA582A5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81C3EB-9083-4DB5-BE14-6DF27C9BA91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7C7A5-C4F4-44DE-AAB8-1132BA8B06B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8232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스크린샷, 컴퓨터, 노트북, 방이(가) 표시된 사진&#10;&#10;자동 생성된 설명">
            <a:extLst>
              <a:ext uri="{FF2B5EF4-FFF2-40B4-BE49-F238E27FC236}">
                <a16:creationId xmlns:a16="http://schemas.microsoft.com/office/drawing/2014/main" id="{B82B6B2A-91DE-4795-AD85-04586BAF7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03648" y="177511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1F650A-3CDA-4A2A-A9A9-4D69214E1F4A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32547-A316-4729-BBE9-5B708472608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526E5A-4601-4A47-80EF-A1ED03F3619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0DA33F-24C8-48C3-A2BF-31F24479CED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USER_019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E3496A-306F-47DF-A0B7-B02F95E4084A}"/>
              </a:ext>
            </a:extLst>
          </p:cNvPr>
          <p:cNvSpPr txBox="1"/>
          <p:nvPr/>
        </p:nvSpPr>
        <p:spPr>
          <a:xfrm>
            <a:off x="724470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글 작성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USER_020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54893044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1F096FA-D33E-4CDA-ACEB-B278C62F5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3585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35807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550810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834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901FF2-9613-412D-8DAF-02057E88C7D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1CB44D-C583-4EAB-A171-E46F763B595C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B33FB8-1E5F-4376-B668-B791C0F95EF6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17F6DB-7292-41B5-85D4-DB1ECF9531DC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게시판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제목 내용 미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USER_025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300FA-924B-4E92-96A6-E741C23F928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BB7F9E-E617-4C2E-8CD0-332C1BB15B2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9152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80FD1-CC31-4432-AFD2-885E33BAAEF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E1CC16-B107-49D3-BB94-E624547DAAB0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USER_021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FF6298F0-6759-44B2-9D76-7CA7B64D1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" y="1077526"/>
            <a:ext cx="6400008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6D1D581E-3911-4A23-B756-27916E62E8CC}"/>
              </a:ext>
            </a:extLst>
          </p:cNvPr>
          <p:cNvSpPr/>
          <p:nvPr/>
        </p:nvSpPr>
        <p:spPr>
          <a:xfrm>
            <a:off x="635807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F3597C8-9968-443A-BBC6-D265A0D37BAE}"/>
              </a:ext>
            </a:extLst>
          </p:cNvPr>
          <p:cNvSpPr/>
          <p:nvPr/>
        </p:nvSpPr>
        <p:spPr>
          <a:xfrm>
            <a:off x="550810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7BE17-5299-4D93-AD5D-50CFABC765DD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USER_026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9AD17D-1409-427E-991D-DF88D2C7136C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등록하기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USER_022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B589CF-FD17-44B0-BB54-A5EA1E5AA4F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C67D83-3D1F-4691-9566-0C5CCC037B3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4780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83B2A73B-9E53-44AD-9CF4-26F6D6FE8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4947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52E9DD-8E52-451C-9D19-177AE4AC5F6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EC59E-C937-492D-A5F9-800CA964F1BE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0F2167-84BD-43FB-ACD5-C546DDD67CD5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USER_021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DBB81-B309-4CD7-B9A6-36E74D92CB29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USER_023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2C2E79-090D-4305-A608-DEE6CF341D12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6F665F-5373-4162-88FA-2D8FF28642A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8615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530AC-F1F2-4EFC-BDD2-599A933BF22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2D5530-E620-4BD6-B01D-2243983103B6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USER_023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A44C5CF-7B50-4336-9C0E-7AEF03F369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5DAF480-0569-4B72-9DA3-3ECB3F678E22}"/>
              </a:ext>
            </a:extLst>
          </p:cNvPr>
          <p:cNvSpPr/>
          <p:nvPr/>
        </p:nvSpPr>
        <p:spPr>
          <a:xfrm>
            <a:off x="3745460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906D5-79DC-4F9E-B7AA-5342CE5FD45A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1217D-27E7-499D-8980-113E6C27666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67DCF6-2FCC-47D9-A45D-9B5FE2C9D18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344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9D4AA2-776A-4332-B41D-D5D214692C2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1877-A64D-41DD-A5AD-88EBD5D9F9B5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984273-46E7-4CED-82AA-E4EFEDC3E96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94551-A212-402A-9468-B210A181947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1743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13A2FB25-81B1-43B6-8805-8B6BCB936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5" y="1077526"/>
            <a:ext cx="608000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95423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5FCF76-350D-4944-AB37-13EA49A294C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D0C17-5786-4FF7-9927-7393C0492447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D12C66-0C11-4183-861E-B10DD15E23AB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USER_020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DC2B1-5A2C-4FC4-A2A5-4F42F488F08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10A1E1-7D41-4ACD-A119-C26C3F21D36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5612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E4AF3928-3366-4865-BD33-EBA0E97D0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59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07391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B7CBA-ACD3-434B-BF35-48AAE00F975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08395-4C47-4F61-8F4C-686A6E3FE29A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_026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89D38-1B6E-4ADD-A4E4-D2C2F975B561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USER_021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AB88DE-8D76-4B2E-82FE-06E377F52056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96275-74A7-45A3-A0D2-ECDB2C17385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1A1A63-BB92-4DE7-A2A4-2F00A3C0D75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2967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477BEB-94B2-492E-8F5A-751BF15DA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1077526"/>
            <a:ext cx="631992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591780" y="171418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015716" y="288330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29E963-94B2-41B0-890D-8F0E2B05ACFF}"/>
              </a:ext>
            </a:extLst>
          </p:cNvPr>
          <p:cNvSpPr txBox="1"/>
          <p:nvPr/>
        </p:nvSpPr>
        <p:spPr>
          <a:xfrm>
            <a:off x="136749" y="282115"/>
            <a:ext cx="172088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7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r>
              <a:rPr lang="en-US" altLang="ko-KR" sz="7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7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89AA94-1038-4588-A708-CA67D66B5E1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A58228-8156-436B-9875-22640B3578E5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A08FD0-1722-4995-A905-D5853B1543C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아이디 </a:t>
            </a:r>
            <a:r>
              <a:rPr lang="en-US" altLang="ko-KR" sz="800" dirty="0">
                <a:solidFill>
                  <a:prstClr val="black"/>
                </a:solidFill>
              </a:rPr>
              <a:t>/ 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BFF28-9F45-429C-A6FA-D9CFE8A7C560}"/>
              </a:ext>
            </a:extLst>
          </p:cNvPr>
          <p:cNvSpPr txBox="1"/>
          <p:nvPr/>
        </p:nvSpPr>
        <p:spPr>
          <a:xfrm>
            <a:off x="7241935" y="128099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이름과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아이디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17498122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5D740D7-E445-4A49-A49F-DEFC3AF61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5074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990671" y="339372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1275857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3DF7C4-6B08-498A-ADCD-CD1405FB27C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B1CE44-769D-43A1-B399-71A5AADAE8AB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7C8B75-9BBF-41DA-BB17-91BBB945D933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C05594-FC30-440E-A9FC-1DF2170F367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F8EE79-B239-4935-900B-3DD875C496FF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수정하기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USER_021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0DD15A-D1C3-4263-8F4B-DB668FCF6181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목록으로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USER_015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A636-37B6-4E4D-8720-AFB282FD8970}"/>
              </a:ext>
            </a:extLst>
          </p:cNvPr>
          <p:cNvSpPr txBox="1"/>
          <p:nvPr/>
        </p:nvSpPr>
        <p:spPr>
          <a:xfrm>
            <a:off x="7240194" y="17173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USER_028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53507053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D5366C7-7EF9-4AD6-A368-3ACF92F6B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9075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770F04-E546-45AD-9899-9C90FA10A4D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 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56E91E-A86E-4BE9-B883-6F29128404A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리뷰게시물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4C7000-422A-4737-AE62-5D71C2333DC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2A3D1-3585-4FE0-8EC6-AAF14BA1212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USER_028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6C3F12-3E23-40F1-965D-3745B93A0C95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USER_015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76668943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187CE-1105-40F2-BD7D-731C7942910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C47AA1-024C-4983-8AFC-18E96D9B67B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08CF33-37B2-4ED1-B998-E58F3B39EE1A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6B6B5F-37AC-4333-9EA3-D8550527284C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</a:p>
        </p:txBody>
      </p:sp>
      <p:pic>
        <p:nvPicPr>
          <p:cNvPr id="43" name="그림 42" descr="스크린샷, 실내, 컴퓨터, 하얀색이(가) 표시된 사진&#10;&#10;자동 생성된 설명">
            <a:extLst>
              <a:ext uri="{FF2B5EF4-FFF2-40B4-BE49-F238E27FC236}">
                <a16:creationId xmlns:a16="http://schemas.microsoft.com/office/drawing/2014/main" id="{B8E75515-DB31-4774-8FFC-28D623120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1" y="1077526"/>
            <a:ext cx="6355228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53CB4E14-D319-4492-9B0A-8FA042086E67}"/>
              </a:ext>
            </a:extLst>
          </p:cNvPr>
          <p:cNvSpPr/>
          <p:nvPr/>
        </p:nvSpPr>
        <p:spPr>
          <a:xfrm>
            <a:off x="174940" y="170019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813D54D-348C-43C9-90EE-F4788B95FAFA}"/>
              </a:ext>
            </a:extLst>
          </p:cNvPr>
          <p:cNvSpPr/>
          <p:nvPr/>
        </p:nvSpPr>
        <p:spPr>
          <a:xfrm>
            <a:off x="721917" y="184420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8CF911F-C186-43C9-B655-934975D7C56E}"/>
              </a:ext>
            </a:extLst>
          </p:cNvPr>
          <p:cNvSpPr/>
          <p:nvPr/>
        </p:nvSpPr>
        <p:spPr>
          <a:xfrm>
            <a:off x="174939" y="195320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CB55289-2E6A-4C22-A83E-DF775ED3D849}"/>
              </a:ext>
            </a:extLst>
          </p:cNvPr>
          <p:cNvSpPr/>
          <p:nvPr/>
        </p:nvSpPr>
        <p:spPr>
          <a:xfrm>
            <a:off x="721916" y="212539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4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FBF692D-6618-488C-A532-E75D36EA63BA}"/>
              </a:ext>
            </a:extLst>
          </p:cNvPr>
          <p:cNvSpPr/>
          <p:nvPr/>
        </p:nvSpPr>
        <p:spPr>
          <a:xfrm>
            <a:off x="2339752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5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1413B7F-C840-4088-B38E-04EC0400EC4B}"/>
              </a:ext>
            </a:extLst>
          </p:cNvPr>
          <p:cNvSpPr/>
          <p:nvPr/>
        </p:nvSpPr>
        <p:spPr>
          <a:xfrm>
            <a:off x="2585043" y="1727132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6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D2746A-05FA-47D0-A407-E75469C5AD98}"/>
              </a:ext>
            </a:extLst>
          </p:cNvPr>
          <p:cNvSpPr/>
          <p:nvPr/>
        </p:nvSpPr>
        <p:spPr>
          <a:xfrm>
            <a:off x="3671900" y="2463739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7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0C88DF-4AE4-49A0-B7E4-E7F40F312FD8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729C42-DF0B-48A7-8CB7-45314CD9154A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글 작성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8C8CB7-1F55-4434-BB87-EF511A73007B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리뷰게시물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913B33-2D6C-4862-87D3-810ECC215A56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자유게시물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002D4E-8DC2-48B6-9ED2-CC93B0134524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4ECA93-7B0A-4AED-8C5A-FE37FD31227C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설정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918C55-9C8D-4A95-BFAF-E573AD5239DF}"/>
              </a:ext>
            </a:extLst>
          </p:cNvPr>
          <p:cNvSpPr txBox="1"/>
          <p:nvPr/>
        </p:nvSpPr>
        <p:spPr>
          <a:xfrm>
            <a:off x="6876288" y="300510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E041A5-82E1-43ED-9C6F-5484B4A8D0C7}"/>
              </a:ext>
            </a:extLst>
          </p:cNvPr>
          <p:cNvSpPr txBox="1"/>
          <p:nvPr/>
        </p:nvSpPr>
        <p:spPr>
          <a:xfrm>
            <a:off x="6870149" y="3437577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CBD111-32A7-41A0-8D05-47074A85DFAB}"/>
              </a:ext>
            </a:extLst>
          </p:cNvPr>
          <p:cNvSpPr txBox="1"/>
          <p:nvPr/>
        </p:nvSpPr>
        <p:spPr>
          <a:xfrm>
            <a:off x="7245975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C5CE9B-B14A-4184-A4A0-57AC34DB7767}"/>
              </a:ext>
            </a:extLst>
          </p:cNvPr>
          <p:cNvSpPr txBox="1"/>
          <p:nvPr/>
        </p:nvSpPr>
        <p:spPr>
          <a:xfrm>
            <a:off x="7246800" y="343584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제목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USER_042</a:t>
            </a:r>
            <a:r>
              <a:rPr lang="ko-KR" altLang="en-US" sz="800" dirty="0">
                <a:solidFill>
                  <a:prstClr val="black"/>
                </a:solidFill>
              </a:rPr>
              <a:t>로 이동 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EAFD75-F55E-4A9A-83BE-2B215B75BA83}"/>
              </a:ext>
            </a:extLst>
          </p:cNvPr>
          <p:cNvSpPr txBox="1"/>
          <p:nvPr/>
        </p:nvSpPr>
        <p:spPr>
          <a:xfrm>
            <a:off x="6874884" y="38739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D331FA-1458-449D-B7E1-4AD93368E1A7}"/>
              </a:ext>
            </a:extLst>
          </p:cNvPr>
          <p:cNvSpPr txBox="1"/>
          <p:nvPr/>
        </p:nvSpPr>
        <p:spPr>
          <a:xfrm>
            <a:off x="7246800" y="38801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1883038-D2E5-4C9C-933E-1E52FD741EB2}"/>
              </a:ext>
            </a:extLst>
          </p:cNvPr>
          <p:cNvSpPr/>
          <p:nvPr/>
        </p:nvSpPr>
        <p:spPr>
          <a:xfrm>
            <a:off x="503548" y="1348167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8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3D1BCA-8783-4421-8DBC-83F69A9E9165}"/>
              </a:ext>
            </a:extLst>
          </p:cNvPr>
          <p:cNvSpPr txBox="1"/>
          <p:nvPr/>
        </p:nvSpPr>
        <p:spPr>
          <a:xfrm>
            <a:off x="7244453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댓글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2651165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8DEFA-7C4B-439E-AA4C-2DEE83E9723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01544-554D-48D3-8C89-A5F5B3A353B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35D822-7859-490C-9A83-316FCDBD8E5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76CBC-3572-4DBC-AEDA-329212FFB6F7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USER_031</a:t>
            </a:r>
          </a:p>
        </p:txBody>
      </p:sp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A40FFD93-9CC3-42C3-ABD8-2C7D4EE27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" y="1077526"/>
            <a:ext cx="6400008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DECDCE36-614C-4C8C-AE26-5E455EE785BA}"/>
              </a:ext>
            </a:extLst>
          </p:cNvPr>
          <p:cNvSpPr/>
          <p:nvPr/>
        </p:nvSpPr>
        <p:spPr>
          <a:xfrm>
            <a:off x="2159732" y="177511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F3C37D-70F2-4154-89D4-EA3E95AA8A57}"/>
              </a:ext>
            </a:extLst>
          </p:cNvPr>
          <p:cNvSpPr txBox="1"/>
          <p:nvPr/>
        </p:nvSpPr>
        <p:spPr>
          <a:xfrm>
            <a:off x="7254302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6311259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746AF3-3EB2-4CF2-8269-385CBDEFF34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3FDF3-60A0-4616-A501-5F3CF372C7F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USER_032</a:t>
            </a:r>
          </a:p>
        </p:txBody>
      </p:sp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63E3E7C-099E-4EE2-9D2B-9CF9B9C82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3ECD04F-427F-4E48-BC9C-B9733267D6D7}"/>
              </a:ext>
            </a:extLst>
          </p:cNvPr>
          <p:cNvSpPr/>
          <p:nvPr/>
        </p:nvSpPr>
        <p:spPr>
          <a:xfrm>
            <a:off x="34198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825EC8-098F-4EC8-8746-8971877123D7}"/>
              </a:ext>
            </a:extLst>
          </p:cNvPr>
          <p:cNvSpPr/>
          <p:nvPr/>
        </p:nvSpPr>
        <p:spPr>
          <a:xfrm>
            <a:off x="4355976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AE6070-CCA8-4773-957F-006022A5BFF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768267-41B6-43F4-8F9F-0C7665384062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41777-FE2F-4A2E-AABD-6FE9FEB039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01BAF-C041-4C64-AEC3-48E19E568B2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6360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5C78719-A306-4A92-A09C-B02C8C0E9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0BA9DE-89FC-46EB-BFC7-F4835692C63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DEBBE-B9D3-425E-AA9F-3F391F44D03A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2022C4-2E9D-459E-A11E-4AF057ECD23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0FA476-5C9A-4906-9E1A-4A4BBA8DD3D2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CD741-BE1D-4F50-9D12-C302C34D131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85D4DBD-2F3A-4447-8C21-B5719D2E3A16}"/>
              </a:ext>
            </a:extLst>
          </p:cNvPr>
          <p:cNvSpPr/>
          <p:nvPr/>
        </p:nvSpPr>
        <p:spPr>
          <a:xfrm>
            <a:off x="3635896" y="138361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686910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A619C-36BA-439D-BBE2-5E789ACBF12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F66A91-22C1-4F2A-9328-CEAE98B3A993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81AE52-B1D5-403C-AC5B-13D7680443E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DABE07-6362-41A1-B35F-3DD1EBA25D14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USER_034</a:t>
            </a:r>
          </a:p>
        </p:txBody>
      </p:sp>
      <p:pic>
        <p:nvPicPr>
          <p:cNvPr id="43" name="그림 4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670D32C8-6195-4D3A-9B36-8D9F54CF0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D5273D35-7B37-4F2A-9821-411F81AD5061}"/>
              </a:ext>
            </a:extLst>
          </p:cNvPr>
          <p:cNvSpPr/>
          <p:nvPr/>
        </p:nvSpPr>
        <p:spPr>
          <a:xfrm>
            <a:off x="1403648" y="177511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BF246-F992-4779-8DCE-F47B276BBAB6}"/>
              </a:ext>
            </a:extLst>
          </p:cNvPr>
          <p:cNvSpPr txBox="1"/>
          <p:nvPr/>
        </p:nvSpPr>
        <p:spPr>
          <a:xfrm>
            <a:off x="724470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글 작성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39834579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BCCC04-BE47-4D77-A8B2-4D84FF34DC4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172603-3FF8-4C1B-BFC7-6B3E80A4FF1F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USER_035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46F3C3C-D1B3-40DC-9468-02AB070D8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A92134B-1715-4830-AD23-549723709E44}"/>
              </a:ext>
            </a:extLst>
          </p:cNvPr>
          <p:cNvSpPr/>
          <p:nvPr/>
        </p:nvSpPr>
        <p:spPr>
          <a:xfrm>
            <a:off x="635807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CBAC575-9726-433F-8B52-D401B9D0D124}"/>
              </a:ext>
            </a:extLst>
          </p:cNvPr>
          <p:cNvSpPr/>
          <p:nvPr/>
        </p:nvSpPr>
        <p:spPr>
          <a:xfrm>
            <a:off x="550810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E8488C-DFDB-4116-92BF-5B06C917A487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28A9FF-04C7-4C71-B917-D0E1CF6E03EC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게시판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제목 내용 미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등록하기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USER_040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0C6554-3714-4F77-878B-8C87D91C58C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72D12-81BF-40EC-A2D0-7750F52CB50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1824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427AAD-2FAE-4D60-8796-627026A558D0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E95FE6-B63C-4D24-AEC7-C0474B1B350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USER_036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6918FBF3-6766-4D26-8DBE-53200D7FA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" y="1077526"/>
            <a:ext cx="6393762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C4394DC5-C711-4F76-BDA4-6CD72F373633}"/>
              </a:ext>
            </a:extLst>
          </p:cNvPr>
          <p:cNvSpPr/>
          <p:nvPr/>
        </p:nvSpPr>
        <p:spPr>
          <a:xfrm>
            <a:off x="6372200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635A700-9E4F-4544-AE59-C33558EC1102}"/>
              </a:ext>
            </a:extLst>
          </p:cNvPr>
          <p:cNvSpPr/>
          <p:nvPr/>
        </p:nvSpPr>
        <p:spPr>
          <a:xfrm>
            <a:off x="5508104" y="41359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CD3451-B131-46EF-9982-5AAAB37B876F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7F7838-466A-41DC-8DBE-20F2B0DD7C64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등록하기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USER_036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9E4284-3798-41AF-BCAD-29BB3D9F110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E6EB9-7EBE-4BD4-B332-30DA14BFD61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3816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69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630515-8339-449A-AF2E-4DD3D3E1580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882019-50EA-4E38-AEA6-DF2185B0E607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USER_037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3A5724C-F004-470D-A064-C9232EC8B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" y="1077526"/>
            <a:ext cx="6393762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4BF53074-8261-4A3F-8747-3F81975A1BF2}"/>
              </a:ext>
            </a:extLst>
          </p:cNvPr>
          <p:cNvSpPr/>
          <p:nvPr/>
        </p:nvSpPr>
        <p:spPr>
          <a:xfrm>
            <a:off x="3444947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2F03CFD-742A-42E4-A473-AA4A711207DE}"/>
              </a:ext>
            </a:extLst>
          </p:cNvPr>
          <p:cNvSpPr/>
          <p:nvPr/>
        </p:nvSpPr>
        <p:spPr>
          <a:xfrm>
            <a:off x="43199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F7A431-4960-40E9-95F3-87CFC31B783C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8D0EBB-E3AC-4B75-BC18-A24CF9FAD350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39FC2E-F588-4E06-99F8-D3761C05032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EB2C24-85BC-4D2F-B3C6-D3703210356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345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D24D700-9132-478F-8CE3-27F78A0A2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0" y="1077526"/>
            <a:ext cx="633823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43808" y="1855005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291267" y="255926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4319972" y="284730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210F70-0483-49E5-BE15-8BE69E9EF14E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AC2CA0-0851-4F6D-B99B-188F7F01912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AFA83-B953-4EDF-9D51-605E8B268D67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123D8-3AE0-44D6-8B61-F5D9AD3D5B6E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아이디 찾기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USER_065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0B5FA9-22DE-43FE-92D6-F8F252F7FEE0}"/>
              </a:ext>
            </a:extLst>
          </p:cNvPr>
          <p:cNvSpPr txBox="1"/>
          <p:nvPr/>
        </p:nvSpPr>
        <p:spPr>
          <a:xfrm>
            <a:off x="7246800" y="12744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로그인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A7BC1B-B32D-4B3D-A02D-9CC7719D03C4}"/>
              </a:ext>
            </a:extLst>
          </p:cNvPr>
          <p:cNvSpPr txBox="1"/>
          <p:nvPr/>
        </p:nvSpPr>
        <p:spPr>
          <a:xfrm>
            <a:off x="7246800" y="17065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14531904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85A58E-C87C-4DBC-841A-1C5A83D81E4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15820-C9DA-48BC-8D82-0A657BF7B801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USER_038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30348DEF-87FB-4F63-A000-9678C22A6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7EAA90F-0217-408F-8645-AB580532217B}"/>
              </a:ext>
            </a:extLst>
          </p:cNvPr>
          <p:cNvSpPr/>
          <p:nvPr/>
        </p:nvSpPr>
        <p:spPr>
          <a:xfrm>
            <a:off x="3745460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CDA591-D220-4CFF-ACB1-7F73A880AACF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6DCFE-3A59-4DF6-8F48-23E2DF73D7D0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E7CA0-315B-4FCD-994E-B59FD847CFE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0233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C59E0D-0CB3-4D22-8EF5-EC7CAE84698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E876-53C3-49C1-8F2D-F4956686FDD4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USER_039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A4DE4-3BB0-4CC5-BFA1-10F796EF0F9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B8699B-BCE1-4832-B515-FB562FC68E2D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204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853E6DAC-C275-41F7-871E-F29BA6363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5" y="1077526"/>
            <a:ext cx="608000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31427" y="149163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FB0C7-B759-42EC-99FF-8E7062824B3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99193-5488-485F-ADD1-576E794F8D14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6F6C2A-948B-432B-8BDE-F52A08BF8CA0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D5492-E19D-4701-928F-D7839D4DF85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D29E2D-0467-4654-AB36-0A14517A298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0595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BC2AFC-C495-4245-8888-446B0ADB2A2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71BE5-70CF-4007-A473-6102F0B7E338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USER_041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3C277EF8-0355-4429-8D11-550EEA279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0D2DAC2-F348-4CDE-A2FC-6D765BCE5D9B}"/>
              </a:ext>
            </a:extLst>
          </p:cNvPr>
          <p:cNvSpPr/>
          <p:nvPr/>
        </p:nvSpPr>
        <p:spPr>
          <a:xfrm>
            <a:off x="3407391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A20C378-66ED-4A37-9288-7D1D14DF0C94}"/>
              </a:ext>
            </a:extLst>
          </p:cNvPr>
          <p:cNvSpPr/>
          <p:nvPr/>
        </p:nvSpPr>
        <p:spPr>
          <a:xfrm>
            <a:off x="4319972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52E1C4-815C-4BC3-9F81-D66B2E923405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USER_036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41421D-10B4-4FDF-9E4D-92DC2C22934C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EEEDFB-0BEE-445E-806A-E2B59BDFD29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87B42-CE7C-42F9-8F58-DB5C99CEBAB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글작성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2870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85590-D385-4FBD-959F-8BD0DE24391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3488CD-9204-47BF-97AA-E7BFF13B8831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560C8B-D359-4238-AF4B-ED052597B1D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8F3AE0-F150-4D44-A182-1D262B1CFB20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USER_042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58EC25DA-B5E6-4A4C-8B05-2184CB88A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D6E8994-A3E7-4481-A28D-2BCF2B4BC9EF}"/>
              </a:ext>
            </a:extLst>
          </p:cNvPr>
          <p:cNvSpPr/>
          <p:nvPr/>
        </p:nvSpPr>
        <p:spPr>
          <a:xfrm>
            <a:off x="705074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299941-C7E7-46E0-9EAD-F64A20F5F601}"/>
              </a:ext>
            </a:extLst>
          </p:cNvPr>
          <p:cNvSpPr/>
          <p:nvPr/>
        </p:nvSpPr>
        <p:spPr>
          <a:xfrm>
            <a:off x="990671" y="339372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2C3D702-66F2-44BC-8200-939462DF9063}"/>
              </a:ext>
            </a:extLst>
          </p:cNvPr>
          <p:cNvSpPr/>
          <p:nvPr/>
        </p:nvSpPr>
        <p:spPr>
          <a:xfrm>
            <a:off x="1275857" y="380497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FD884B-3F74-4113-94CC-252021E46210}"/>
              </a:ext>
            </a:extLst>
          </p:cNvPr>
          <p:cNvSpPr txBox="1"/>
          <p:nvPr/>
        </p:nvSpPr>
        <p:spPr>
          <a:xfrm>
            <a:off x="7246800" y="12756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수정하기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USER_036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39B68C-038E-45DC-B290-EE8C296E3822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목록으로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USER_030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090BD4-0CC2-414C-B08B-320515096F6D}"/>
              </a:ext>
            </a:extLst>
          </p:cNvPr>
          <p:cNvSpPr txBox="1"/>
          <p:nvPr/>
        </p:nvSpPr>
        <p:spPr>
          <a:xfrm>
            <a:off x="7240194" y="17173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삭제하기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USER_043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84617394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57310A63-9391-4FE8-BC58-65A0D0487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9BC75-5487-42F3-974F-1DA5AD6FF87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 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AC5DC-97B6-4E62-9E80-47B3F1055A1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자유게시물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상세게시물 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7F3D5-ABF6-415B-8FAC-3DDA0D99498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0069D6-0619-4A50-8296-3A69FF49D170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B5AACC-0A1E-463F-9F1A-F301794D863D}"/>
              </a:ext>
            </a:extLst>
          </p:cNvPr>
          <p:cNvSpPr txBox="1"/>
          <p:nvPr/>
        </p:nvSpPr>
        <p:spPr>
          <a:xfrm>
            <a:off x="7246800" y="83131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USER_030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3290878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826AD9-2B67-4FDF-86B3-436C0CA1666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댓글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6FBC4A-1426-4664-B277-29D6DAE110B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1D37F1-498C-438C-B417-E8459348876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F85A8F-010D-4996-851F-CBE43BD2C90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</a:p>
        </p:txBody>
      </p:sp>
      <p:pic>
        <p:nvPicPr>
          <p:cNvPr id="43" name="그림 42" descr="스크린샷, 실내, 컴퓨터, 하얀색이(가) 표시된 사진&#10;&#10;자동 생성된 설명">
            <a:extLst>
              <a:ext uri="{FF2B5EF4-FFF2-40B4-BE49-F238E27FC236}">
                <a16:creationId xmlns:a16="http://schemas.microsoft.com/office/drawing/2014/main" id="{96C6CFD6-ABD0-40DF-B33D-D75388D56B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3179B97-2DDD-4272-B10F-A309E3436447}"/>
              </a:ext>
            </a:extLst>
          </p:cNvPr>
          <p:cNvSpPr/>
          <p:nvPr/>
        </p:nvSpPr>
        <p:spPr>
          <a:xfrm>
            <a:off x="174940" y="170019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0414EA1-542F-4057-AC42-80A571720BB3}"/>
              </a:ext>
            </a:extLst>
          </p:cNvPr>
          <p:cNvSpPr/>
          <p:nvPr/>
        </p:nvSpPr>
        <p:spPr>
          <a:xfrm>
            <a:off x="721917" y="184420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8C7D329-9550-4B86-9CE9-BD4931D5A9E4}"/>
              </a:ext>
            </a:extLst>
          </p:cNvPr>
          <p:cNvSpPr/>
          <p:nvPr/>
        </p:nvSpPr>
        <p:spPr>
          <a:xfrm>
            <a:off x="174939" y="195320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D8450BC-B45E-41C4-A9F2-908DFF17BC95}"/>
              </a:ext>
            </a:extLst>
          </p:cNvPr>
          <p:cNvSpPr/>
          <p:nvPr/>
        </p:nvSpPr>
        <p:spPr>
          <a:xfrm>
            <a:off x="721916" y="2125395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4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D665A94-A7AC-4C8D-82BB-CF242A3EF297}"/>
              </a:ext>
            </a:extLst>
          </p:cNvPr>
          <p:cNvSpPr/>
          <p:nvPr/>
        </p:nvSpPr>
        <p:spPr>
          <a:xfrm>
            <a:off x="2339752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5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0320C-029C-46F4-A75C-077475B10A9E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7EFB27-8FCF-4FB3-916B-16C01D94D06B}"/>
              </a:ext>
            </a:extLst>
          </p:cNvPr>
          <p:cNvSpPr txBox="1"/>
          <p:nvPr/>
        </p:nvSpPr>
        <p:spPr>
          <a:xfrm>
            <a:off x="7254302" y="2585773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댓글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USER_047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D5DF39-E961-4820-BE13-40337E23481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리뷰게시물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USER_015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AC3D7C-F5FB-4017-AD6B-4DE1045594E2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자유게시물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USER_030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F38390-0167-4896-99C6-1A028AAE7D7D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47D5F5-3A8E-47C0-8F2F-0EFCE9A0B5EE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설정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FC510B-6D06-4448-96AF-C9865ADB7FA7}"/>
              </a:ext>
            </a:extLst>
          </p:cNvPr>
          <p:cNvSpPr txBox="1"/>
          <p:nvPr/>
        </p:nvSpPr>
        <p:spPr>
          <a:xfrm>
            <a:off x="6876288" y="300510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13AF27-E648-4CA1-9B55-B5800F08CC14}"/>
              </a:ext>
            </a:extLst>
          </p:cNvPr>
          <p:cNvSpPr txBox="1"/>
          <p:nvPr/>
        </p:nvSpPr>
        <p:spPr>
          <a:xfrm>
            <a:off x="7245975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CC3CDAE-BE7D-4C36-80D6-65C94F869CDE}"/>
              </a:ext>
            </a:extLst>
          </p:cNvPr>
          <p:cNvSpPr/>
          <p:nvPr/>
        </p:nvSpPr>
        <p:spPr>
          <a:xfrm>
            <a:off x="503548" y="1348167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6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6EF0A2-A5CF-4CF3-BD41-77B1F77C88C3}"/>
              </a:ext>
            </a:extLst>
          </p:cNvPr>
          <p:cNvSpPr txBox="1"/>
          <p:nvPr/>
        </p:nvSpPr>
        <p:spPr>
          <a:xfrm>
            <a:off x="7244453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댓글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69643813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, 노트북, 방이(가) 표시된 사진&#10;&#10;자동 생성된 설명">
            <a:extLst>
              <a:ext uri="{FF2B5EF4-FFF2-40B4-BE49-F238E27FC236}">
                <a16:creationId xmlns:a16="http://schemas.microsoft.com/office/drawing/2014/main" id="{0A965CCB-B8D0-45BF-B839-AF0A7897C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5" y="1077526"/>
            <a:ext cx="6362780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93013" y="172233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00730-518F-4243-9EBB-78ADD5C7301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450CB5-5A66-4F66-B03D-ADFCDCB7FE35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F2567-49E0-4CC2-98DD-2F892A3D990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DD1A31-301F-4992-B950-FDB464E55FA8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511A04-C00B-4A47-88E9-38D5F44349B5}"/>
              </a:ext>
            </a:extLst>
          </p:cNvPr>
          <p:cNvSpPr txBox="1"/>
          <p:nvPr/>
        </p:nvSpPr>
        <p:spPr>
          <a:xfrm>
            <a:off x="7254302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댓글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삭제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USER_047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5863497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D6495774-892F-40FB-B569-595A216A7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9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8205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47566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31034-9FEF-4B7B-84AA-87B8989A1271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649230-A400-45D3-88B9-AF07B76B0047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FC9E72-8A28-4DA7-83C3-752C8DC782F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C80DDD-4464-40E5-8D57-02480656B0EA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AD25B6-9B1A-4E91-B0AE-5D0A9C97152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FF0704-4328-424C-8ABA-D20D389A21F5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취소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87023582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60BBFBA-12B3-4BF7-8B53-8CD8ABAA8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9808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79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23415" y="139967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7CEE56-E1B3-405B-BCC4-4D0ED633FA0E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57016-B4AF-4288-9BCD-B5D34BC48EE0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USER_048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0196DF-2CE5-45DC-8E41-D77B1C9A3199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82300F-CEDF-496C-8400-A502BF785E9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A42586-85ED-4949-B533-EBC294EAA718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대시보드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댓글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삭제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3277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92E984E-3523-4656-BB46-4110057F4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0" y="1077526"/>
            <a:ext cx="632600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15303" y="174365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2051720" y="376546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39561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8AA04-9852-4A66-9C2C-499D7374C3ED}"/>
              </a:ext>
            </a:extLst>
          </p:cNvPr>
          <p:cNvSpPr txBox="1"/>
          <p:nvPr/>
        </p:nvSpPr>
        <p:spPr>
          <a:xfrm>
            <a:off x="136749" y="282115"/>
            <a:ext cx="172088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7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r>
              <a:rPr lang="en-US" altLang="ko-KR" sz="7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7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7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0E4486-22E8-4061-8BFA-CFC5A8153B51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main 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680E4A-7636-41DC-AA22-DF61C3FA4657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B0C2D8-6C74-48A6-B81D-C3CB73DCD79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85A336-74C4-4CD0-BBDC-A001D9864BBA}"/>
              </a:ext>
            </a:extLst>
          </p:cNvPr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아이디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COMMON_009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7436696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B89B4237-9954-4F16-A71C-145B870E1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67231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1967231" y="379000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6084168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EB25C0-9B7A-478F-92B9-3EB0E6DE9A2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C39045-D707-4762-875B-A742BDBF5DE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BE269-6DB9-4F79-9760-E4CA88D35B5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84F65-BC09-4841-A146-BE046E690A9D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7D357A6-45FA-467D-831B-09823D5DC7A4}"/>
              </a:ext>
            </a:extLst>
          </p:cNvPr>
          <p:cNvSpPr/>
          <p:nvPr/>
        </p:nvSpPr>
        <p:spPr>
          <a:xfrm>
            <a:off x="6078884" y="3273770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C75252"/>
                </a:solidFill>
              </a:rPr>
              <a:t>4</a:t>
            </a:r>
            <a:endParaRPr lang="ko-KR" altLang="en-US" sz="1600" b="1" dirty="0">
              <a:solidFill>
                <a:srgbClr val="C7525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054461-DCDC-4F07-9A47-B7C255F6952D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회원탈퇴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4AD81-9651-4FB4-BFDC-F3120BE1C7BB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현재 비밀번호와 새로운 비밀번호 및 새로운 비밀번호 확인을 입력 후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비밀번호 변경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USER_056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8D336D-C514-431A-86C8-EFBF48ACDCD7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D4E27-FAF6-405F-93CE-D33A0980EEA0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직업 변경 설정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직업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D95DEA-3788-4558-8AB4-114107E128EB}"/>
              </a:ext>
            </a:extLst>
          </p:cNvPr>
          <p:cNvSpPr txBox="1"/>
          <p:nvPr/>
        </p:nvSpPr>
        <p:spPr>
          <a:xfrm>
            <a:off x="7244453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새로운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이메일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61652383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E53371A4-0C0A-4367-9230-A71D9E1CD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" y="1077526"/>
            <a:ext cx="6400008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2095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31399" y="1572073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D1A058-6BCC-4E0F-88DB-E980C36B503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CCB036-8D8A-4D44-B4AE-73D530B210B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7420F2-EADB-4FA0-9910-7720D86FADA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F7004-B236-48FF-9E86-C376FD7691F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63965-65E1-4B78-9DFF-A33472D44F48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C32BBB-BC4D-4E85-B92A-FAAC4C23321C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5346059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A7B2EC-8068-4CE0-8399-A9BDD6532D65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7E7278-EABC-49F9-89FA-4059B8301F9F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USER_052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B58F11BE-584E-4D10-A31C-AC69C8C23A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B09C200-78DE-4C46-B9C9-C1A47DF0965D}"/>
              </a:ext>
            </a:extLst>
          </p:cNvPr>
          <p:cNvSpPr/>
          <p:nvPr/>
        </p:nvSpPr>
        <p:spPr>
          <a:xfrm>
            <a:off x="3742608" y="163841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66DC4D-84C3-4B66-B1F2-8F3E4A5BD3E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F53646-F7D6-4441-91B5-FD3C8EA33B0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D5F965-A2FD-41A2-AE0C-FA5AA609E9B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7719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4BDFBC-1A75-40E0-8306-1094BB8F911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938D9E-3A87-4C0A-B985-C9049055BB41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USER_053</a:t>
            </a: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BCA250FA-5F74-48A8-9518-F5ECB2F39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59B678F-4EC2-46FE-B984-60C8A83FF946}"/>
              </a:ext>
            </a:extLst>
          </p:cNvPr>
          <p:cNvSpPr/>
          <p:nvPr/>
        </p:nvSpPr>
        <p:spPr>
          <a:xfrm>
            <a:off x="3742608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6CF661-5038-4E89-8170-40CA165A7EC4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EF02D2-DB8C-4884-AE15-59256D49B018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325ED2-4872-413E-8CB9-E959F8009C5E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338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A9B7BD7-5625-4734-80DF-2B9A7B33C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127560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63841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83C25D-EBE5-4158-B16D-7638775A362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0F693E-57B8-43A2-B11D-E644AF121924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56951A-5FBB-41F9-8172-3CC9467BD51F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탈퇴 된 아이디로 로그인 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CE8AB2-0D48-41EF-ADBF-4645C6F59ABE}"/>
              </a:ext>
            </a:extLst>
          </p:cNvPr>
          <p:cNvSpPr txBox="1"/>
          <p:nvPr/>
        </p:nvSpPr>
        <p:spPr>
          <a:xfrm>
            <a:off x="7245396" y="1291261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F42DB-CA98-42F7-B2E8-258A62044557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E3C939-702F-4D99-8245-F5605E6C6A2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F3A68F85-121B-4740-8088-ACD6E4A41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4714" y="37974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F6047-9EAA-46DA-87D1-FB3F594B9113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56AB1F-A409-40A8-B01C-5494011FA54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563FBA-03AD-4897-8C58-72AFB1C6AF8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1F3795-6288-4092-AC7A-BD7BB97E71D2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C6B556-0E02-4FE2-9282-759045CD1C5D}"/>
              </a:ext>
            </a:extLst>
          </p:cNvPr>
          <p:cNvSpPr txBox="1"/>
          <p:nvPr/>
        </p:nvSpPr>
        <p:spPr>
          <a:xfrm>
            <a:off x="7252790" y="84069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ko-KR" altLang="en-US" sz="700" dirty="0">
                <a:solidFill>
                  <a:prstClr val="black"/>
                </a:solidFill>
              </a:rPr>
              <a:t>현재 비밀번호와 새로운 비밀번호 및 새로운 비밀번호 확인을 입력 후</a:t>
            </a: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비밀번호 변경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USER_056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00524224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0AD0BF7-3080-4BC5-88F2-0B174A0CC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8205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38253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688266-67F8-4B15-9FC1-DEB72521B60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225A39-0FC5-4598-B07B-26C3480C9607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B3AD6-F070-4709-988D-C86362BC86DD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_056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C97E50-8D84-4AEE-93DA-B74EE72BEEFB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D9166-95C0-4B5F-84D5-0801A34E4E49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C47A7A-1846-40EB-B529-0292512BBA4D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194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B537C7EB-A9E1-44B1-A81B-C448D6603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5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58519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3F2CEF-628D-4DD8-AA09-D40F439C9BE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B5EA61-6030-4BA0-A8CE-210B2A9C15B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007ACB-BE8C-4B92-8160-2E8B2E64BEEB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960928-4442-4978-B341-B2467558586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281F51-36E6-4A51-AB6D-8F98D87E85E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349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A4BE2D4-EDD0-48D8-AD63-1E3678491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1077526"/>
            <a:ext cx="638756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95623" y="24512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A70BA-8968-49D8-8EFC-E18B71C3E42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D98871-D441-488C-A7F4-EB21864F4B6A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019E9-4FEA-4E19-8F2A-0040F76AA16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94A24A-E182-4B3C-8132-D8023DB9861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USER_058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C9B387-33CF-4295-9CEB-581A1E20518D}"/>
              </a:ext>
            </a:extLst>
          </p:cNvPr>
          <p:cNvSpPr txBox="1"/>
          <p:nvPr/>
        </p:nvSpPr>
        <p:spPr>
          <a:xfrm>
            <a:off x="7244453" y="842419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새로운 이메일 입력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이메일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USER_045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20042282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D5549303-99E1-46B6-9543-11AEBFA3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" y="1077526"/>
            <a:ext cx="6400008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89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36110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19972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E60CD4-61A3-4126-A953-1218C96DD67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815FDC-A438-471C-A14D-8D402C64522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506062-4936-42AA-AC44-2CF3ACA63718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_059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03D09B-C492-4631-AE86-D88EE22B1A79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0809C7-A3F3-4546-9A74-C4C48670ACBD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53D97E-86AE-432D-92F5-709010C4EFB2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106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2968CB4-4F9A-483E-A6C7-53799518E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" y="1077526"/>
            <a:ext cx="6313843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291267" y="281883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4319972" y="312429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9B35E3-E86D-4B73-82D6-02A6258A9774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14E697-F0EF-4278-9DA6-E32A32A225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공통</a:t>
            </a:r>
            <a:endParaRPr lang="en-US" altLang="ko-KR" sz="80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4FE508-BCB3-4139-897B-A3CBFFFB9B2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63DF65-9F0D-4FEF-B166-4A92EBF9E48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800">
                <a:solidFill>
                  <a:prstClr val="white">
                    <a:lumMod val="30000"/>
                  </a:prstClr>
                </a:solidFill>
              </a:rPr>
              <a:t>main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in 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로그인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아이디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/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비밀번호 찾기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BEFE3-1C32-4FA8-B556-5074326FD422}"/>
              </a:ext>
            </a:extLst>
          </p:cNvPr>
          <p:cNvSpPr txBox="1"/>
          <p:nvPr/>
        </p:nvSpPr>
        <p:spPr>
          <a:xfrm>
            <a:off x="7965600" y="289367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COMMON_009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A52358-8BE0-4A19-95B9-19C7D653BB6A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6" name="타원 35"/>
          <p:cNvSpPr/>
          <p:nvPr/>
        </p:nvSpPr>
        <p:spPr>
          <a:xfrm>
            <a:off x="2807804" y="1841451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9F2195-E8A6-423C-9389-631B8DA3096B}"/>
              </a:ext>
            </a:extLst>
          </p:cNvPr>
          <p:cNvSpPr txBox="1"/>
          <p:nvPr/>
        </p:nvSpPr>
        <p:spPr>
          <a:xfrm>
            <a:off x="7246800" y="12744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이전으로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COMMON_008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2D1D2F-B581-4A45-B5E4-021D65E792C9}"/>
              </a:ext>
            </a:extLst>
          </p:cNvPr>
          <p:cNvSpPr txBox="1"/>
          <p:nvPr/>
        </p:nvSpPr>
        <p:spPr>
          <a:xfrm>
            <a:off x="7243305" y="17076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다음으로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COMMON_009-1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4528475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35A3D825-5C5B-47E7-975D-4DD3E015F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90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E1388A-A410-4FEF-9153-36AB5A23C0E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F2A24-80B8-4680-9637-D7257DFBB3F1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6E73C4-9340-47DD-BB00-249693F7591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USER_060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24B6AC-7881-4A55-9868-232897C5D7B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97CA09-6A77-496A-8989-92818D976C6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이메일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2471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02F5056C-0A44-47FA-A191-709319682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4" y="1074224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91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44108" y="3255826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316536-8446-445B-B7E1-75373311DDC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DA62D8-CF55-4064-9FFE-14D49D1E47E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C9E9E9-0B78-4E19-AC9A-ECCCB2007909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652CB6-7073-49FF-9CA7-33E1DF588D33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USER_061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10FF0C-1349-4EE7-A3E7-924CBFACC5B1}"/>
              </a:ext>
            </a:extLst>
          </p:cNvPr>
          <p:cNvSpPr txBox="1"/>
          <p:nvPr/>
        </p:nvSpPr>
        <p:spPr>
          <a:xfrm>
            <a:off x="7252790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직업 변경 설정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직업 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USER_062</a:t>
            </a:r>
            <a:r>
              <a:rPr lang="ko-KR" altLang="en-US" sz="800" dirty="0">
                <a:solidFill>
                  <a:prstClr val="black"/>
                </a:solidFill>
              </a:rPr>
              <a:t> 로 이동</a:t>
            </a:r>
          </a:p>
        </p:txBody>
      </p:sp>
    </p:spTree>
    <p:extLst>
      <p:ext uri="{BB962C8B-B14F-4D97-AF65-F5344CB8AC3E}">
        <p14:creationId xmlns:p14="http://schemas.microsoft.com/office/powerpoint/2010/main" val="386463444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A6140375-E34E-4285-B2FE-EA9A41945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92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3395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09176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A7BE0-94A0-46A4-B3BE-4F8787A168B0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8AFE6-FD41-4C43-B7A5-B097BD070312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9179-F055-4FF1-AAA3-7EF2F9A3D7DC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USER_062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8747F-BE43-464B-8E02-14D51B222143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8246B4-68F2-4F51-9F3A-D7283E146384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USER_050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0BCD15-9EA9-4E5E-B3E4-EC0D7810CBF4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</a:t>
            </a: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55453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96B92982-662A-4989-A17A-7A6260EFB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93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31427" y="1563638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5F3D7-F1A0-421B-BC4B-BD603247F3A4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마이페이지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설정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수정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F7C94F-682F-4F34-AF2B-0833FE735F7F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사용자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1FAB55-C976-4614-BE27-029EF9E70ED5}"/>
              </a:ext>
            </a:extLst>
          </p:cNvPr>
          <p:cNvSpPr txBox="1"/>
          <p:nvPr/>
        </p:nvSpPr>
        <p:spPr>
          <a:xfrm>
            <a:off x="7965600" y="28936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USER</a:t>
            </a:r>
            <a:r>
              <a:rPr lang="en-US" altLang="ko-KR" sz="800">
                <a:solidFill>
                  <a:prstClr val="black"/>
                </a:solidFill>
              </a:rPr>
              <a:t>_063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52A542-1996-47DD-9A74-6CF8DAD824F7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USER_050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4D97D0-F432-4474-AD1D-56E2FFD4DAA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내 정보 </a:t>
            </a: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수정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직업 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0000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94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76000" y="172233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7FCAD-60F6-42EF-913D-AF9C46C2857C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>
                <a:solidFill>
                  <a:prstClr val="white">
                    <a:lumMod val="30000"/>
                  </a:prstClr>
                </a:solidFill>
              </a:rPr>
              <a:t>회원관리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999F6B-BDB6-4D2D-93A4-0454432EDC2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18A815-8BD1-4CEE-8BA6-B383CDF06A6D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485170-A274-4242-85F8-8BDBDFC057A9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ADMIN_001</a:t>
            </a:r>
          </a:p>
        </p:txBody>
      </p:sp>
      <p:pic>
        <p:nvPicPr>
          <p:cNvPr id="3" name="그림 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CDA00A83-E773-46A1-BD5F-FD5E59851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1" y="1077526"/>
            <a:ext cx="6368949" cy="3420000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5A27D009-E2C8-4D0F-B045-872C9FC0169C}"/>
              </a:ext>
            </a:extLst>
          </p:cNvPr>
          <p:cNvSpPr/>
          <p:nvPr/>
        </p:nvSpPr>
        <p:spPr>
          <a:xfrm>
            <a:off x="174940" y="170019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2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83D6CE8-9D04-4036-B201-BF1725E25628}"/>
              </a:ext>
            </a:extLst>
          </p:cNvPr>
          <p:cNvSpPr/>
          <p:nvPr/>
        </p:nvSpPr>
        <p:spPr>
          <a:xfrm>
            <a:off x="719573" y="1995687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3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56A088-6EF3-4073-8F57-6B968FCACB19}"/>
              </a:ext>
            </a:extLst>
          </p:cNvPr>
          <p:cNvSpPr/>
          <p:nvPr/>
        </p:nvSpPr>
        <p:spPr>
          <a:xfrm>
            <a:off x="174939" y="2103698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4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91F3D1D-1B8C-46BB-89CF-CD2CC5198DCE}"/>
              </a:ext>
            </a:extLst>
          </p:cNvPr>
          <p:cNvSpPr/>
          <p:nvPr/>
        </p:nvSpPr>
        <p:spPr>
          <a:xfrm>
            <a:off x="721916" y="2427734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5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5A4D794-F280-402C-A86C-DE2DB0AF3D1F}"/>
              </a:ext>
            </a:extLst>
          </p:cNvPr>
          <p:cNvSpPr/>
          <p:nvPr/>
        </p:nvSpPr>
        <p:spPr>
          <a:xfrm>
            <a:off x="2339752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6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75B64D-AD49-4F5C-AFBE-86EAB1A2B690}"/>
              </a:ext>
            </a:extLst>
          </p:cNvPr>
          <p:cNvSpPr txBox="1"/>
          <p:nvPr/>
        </p:nvSpPr>
        <p:spPr>
          <a:xfrm>
            <a:off x="6876288" y="256316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DEF131-7272-4F72-B9B1-EFF616D022D4}"/>
              </a:ext>
            </a:extLst>
          </p:cNvPr>
          <p:cNvSpPr txBox="1"/>
          <p:nvPr/>
        </p:nvSpPr>
        <p:spPr>
          <a:xfrm>
            <a:off x="7254302" y="3016681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회원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강제탈퇴</a:t>
            </a:r>
            <a:r>
              <a:rPr lang="en-US" altLang="ko-KR" sz="800" dirty="0">
                <a:solidFill>
                  <a:prstClr val="black"/>
                </a:solidFill>
              </a:rPr>
              <a:t>’ </a:t>
            </a:r>
            <a:r>
              <a:rPr lang="ko-KR" altLang="en-US" sz="800" dirty="0">
                <a:solidFill>
                  <a:prstClr val="black"/>
                </a:solidFill>
              </a:rPr>
              <a:t>클릭 시 </a:t>
            </a:r>
            <a:r>
              <a:rPr lang="en-US" altLang="ko-KR" sz="800" dirty="0">
                <a:solidFill>
                  <a:prstClr val="black"/>
                </a:solidFill>
              </a:rPr>
              <a:t>ADMIN_002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FC1AC3-B081-4BB8-8AC2-50790E570241}"/>
              </a:ext>
            </a:extLst>
          </p:cNvPr>
          <p:cNvSpPr txBox="1"/>
          <p:nvPr/>
        </p:nvSpPr>
        <p:spPr>
          <a:xfrm>
            <a:off x="725279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로고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USER_065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350872-6F62-4C4C-9806-B7E8B69F0FF4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회원관리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58658D-A492-4E5F-A416-72C6D53B5497}"/>
              </a:ext>
            </a:extLst>
          </p:cNvPr>
          <p:cNvSpPr txBox="1"/>
          <p:nvPr/>
        </p:nvSpPr>
        <p:spPr>
          <a:xfrm>
            <a:off x="6876256" y="214084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2C375F-247D-450C-B640-BA48A0F7DD2E}"/>
              </a:ext>
            </a:extLst>
          </p:cNvPr>
          <p:cNvSpPr txBox="1"/>
          <p:nvPr/>
        </p:nvSpPr>
        <p:spPr>
          <a:xfrm>
            <a:off x="7252790" y="214084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자유게시판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ADMIN_024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AA108-B219-45CE-A911-D9F1437DCAE2}"/>
              </a:ext>
            </a:extLst>
          </p:cNvPr>
          <p:cNvSpPr txBox="1"/>
          <p:nvPr/>
        </p:nvSpPr>
        <p:spPr>
          <a:xfrm>
            <a:off x="6876288" y="300510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259B72-FF2F-4CDD-BFB5-74ECD2517DEE}"/>
              </a:ext>
            </a:extLst>
          </p:cNvPr>
          <p:cNvSpPr txBox="1"/>
          <p:nvPr/>
        </p:nvSpPr>
        <p:spPr>
          <a:xfrm>
            <a:off x="7245975" y="343584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회원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활동정지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ADMIN_004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7840539-4961-4827-BEE1-D616457A1019}"/>
              </a:ext>
            </a:extLst>
          </p:cNvPr>
          <p:cNvSpPr/>
          <p:nvPr/>
        </p:nvSpPr>
        <p:spPr>
          <a:xfrm>
            <a:off x="503548" y="1348167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1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E2055C-2A5B-4B37-919A-53D8D84E0FF4}"/>
              </a:ext>
            </a:extLst>
          </p:cNvPr>
          <p:cNvSpPr txBox="1"/>
          <p:nvPr/>
        </p:nvSpPr>
        <p:spPr>
          <a:xfrm>
            <a:off x="7252790" y="170019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리뷰게시판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ADMIN_009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E989CD0-E65E-479D-B388-16BF278EC344}"/>
              </a:ext>
            </a:extLst>
          </p:cNvPr>
          <p:cNvSpPr/>
          <p:nvPr/>
        </p:nvSpPr>
        <p:spPr>
          <a:xfrm>
            <a:off x="2647293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7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1612ED6-F4DE-4472-9003-FB381AA80B0D}"/>
              </a:ext>
            </a:extLst>
          </p:cNvPr>
          <p:cNvSpPr/>
          <p:nvPr/>
        </p:nvSpPr>
        <p:spPr>
          <a:xfrm>
            <a:off x="2890099" y="1722330"/>
            <a:ext cx="144015" cy="14401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 dirty="0">
                <a:solidFill>
                  <a:srgbClr val="C75252"/>
                </a:solidFill>
              </a:rPr>
              <a:t>8</a:t>
            </a:r>
            <a:endParaRPr lang="ko-KR" altLang="en-US" sz="800" b="1" dirty="0">
              <a:solidFill>
                <a:srgbClr val="C7525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5E0744-E324-4030-AA65-252EF380D68F}"/>
              </a:ext>
            </a:extLst>
          </p:cNvPr>
          <p:cNvSpPr txBox="1"/>
          <p:nvPr/>
        </p:nvSpPr>
        <p:spPr>
          <a:xfrm>
            <a:off x="6876256" y="343601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E601A7-C8DB-4964-81BC-E04E063792BC}"/>
              </a:ext>
            </a:extLst>
          </p:cNvPr>
          <p:cNvSpPr txBox="1"/>
          <p:nvPr/>
        </p:nvSpPr>
        <p:spPr>
          <a:xfrm>
            <a:off x="7245943" y="386675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회원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권한변경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913685-977E-4725-98C8-6FCCFE443CD7}"/>
              </a:ext>
            </a:extLst>
          </p:cNvPr>
          <p:cNvSpPr txBox="1"/>
          <p:nvPr/>
        </p:nvSpPr>
        <p:spPr>
          <a:xfrm>
            <a:off x="7252789" y="2571750"/>
            <a:ext cx="1833097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내 정보 수정</a:t>
            </a:r>
            <a:r>
              <a:rPr lang="en-US" altLang="ko-KR" sz="700" dirty="0">
                <a:solidFill>
                  <a:prstClr val="black"/>
                </a:solidFill>
              </a:rPr>
              <a:t>’ </a:t>
            </a:r>
            <a:r>
              <a:rPr lang="ko-KR" altLang="en-US" sz="700" dirty="0">
                <a:solidFill>
                  <a:prstClr val="black"/>
                </a:solidFill>
              </a:rPr>
              <a:t>클릭 시 </a:t>
            </a:r>
            <a:r>
              <a:rPr lang="en-US" altLang="ko-KR" sz="700" dirty="0">
                <a:solidFill>
                  <a:prstClr val="black"/>
                </a:solidFill>
              </a:rPr>
              <a:t>ADMIN_039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DDB329-8538-4D94-861F-A6323EA05D6C}"/>
              </a:ext>
            </a:extLst>
          </p:cNvPr>
          <p:cNvSpPr txBox="1"/>
          <p:nvPr/>
        </p:nvSpPr>
        <p:spPr>
          <a:xfrm>
            <a:off x="6882139" y="3864953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8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9377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8B8ADA64-40B7-47A7-AFB6-22DC54058A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95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43395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43495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EC1300-0BBD-48C3-87A3-0E649D634B0B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강제탈퇴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147FD2-11FC-4F31-9827-5FFCF859B056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강제탈퇴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5BB75F-9A89-437E-B0C3-24655F3D49C4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227A8-6CBB-4B6E-A5BE-DFA7B6385C9B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5F4845-8A12-4563-84D1-6E605515D56E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ADMIN_003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ECC75C-C4D9-43EA-9BE9-C73319678774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17404185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6E30706-3B24-4C0B-938D-A7AB6F7FB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96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9FA0B-92DD-4155-A6C0-C37C465ECEDF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강제탈퇴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617AB-B201-40DF-A71B-90B0FD8D2D61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강제탈퇴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FB5138-543E-4BA9-A282-3279978C710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64F808-A57F-44C6-B230-86EC2C40422D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1FFF42-908D-48F5-BE7E-A5E0EE5A9A22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51415772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719B40FC-60F1-4F9A-8282-AC3A47D9E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77526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97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5876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335924" y="1551157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48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2139" y="126700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8FE297-317D-47AF-B222-C8F3D4DA9E66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활동정지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8EFA7-4635-46E5-9F31-7E93255718DC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활동정지 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47F29F-0D6A-4FA3-A047-4A4BDC8AA1FB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9D36D-D354-4FA2-821D-1FD24657AC37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7F8A22-0612-4773-904D-FCB923B2EC9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ADMIN_005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6CCBD1-3A8E-4415-8A8D-EC8F29EF3E9D}"/>
              </a:ext>
            </a:extLst>
          </p:cNvPr>
          <p:cNvSpPr txBox="1"/>
          <p:nvPr/>
        </p:nvSpPr>
        <p:spPr>
          <a:xfrm>
            <a:off x="7252790" y="128066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700" dirty="0">
                <a:solidFill>
                  <a:prstClr val="black"/>
                </a:solidFill>
              </a:rPr>
              <a:t>‘</a:t>
            </a:r>
            <a:r>
              <a:rPr lang="ko-KR" altLang="en-US" sz="700" dirty="0">
                <a:solidFill>
                  <a:prstClr val="black"/>
                </a:solidFill>
              </a:rPr>
              <a:t>취소</a:t>
            </a:r>
            <a:r>
              <a:rPr lang="en-US" altLang="ko-KR" sz="700" dirty="0">
                <a:solidFill>
                  <a:prstClr val="black"/>
                </a:solidFill>
              </a:rPr>
              <a:t>’</a:t>
            </a:r>
            <a:r>
              <a:rPr lang="ko-KR" altLang="en-US" sz="700" dirty="0">
                <a:solidFill>
                  <a:prstClr val="black"/>
                </a:solidFill>
              </a:rPr>
              <a:t> 클릭 시 </a:t>
            </a:r>
            <a:r>
              <a:rPr lang="en-US" altLang="ko-KR" sz="700" dirty="0">
                <a:solidFill>
                  <a:prstClr val="black"/>
                </a:solidFill>
              </a:rPr>
              <a:t>ADMIN_001</a:t>
            </a:r>
            <a:r>
              <a:rPr lang="ko-KR" altLang="en-US" sz="7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4005156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01A4AD87-8D4D-4D6B-9359-F6FD8904A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065357"/>
            <a:ext cx="6375137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98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3908" y="152763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B2BDEF-C47F-4576-B67E-0711AAD821E8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1DB06D-2EFF-4C7D-9AC1-3B71D927384F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2CF98E-8C10-4EA2-AE13-CF6297E4B0C5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활동정지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2D84DA-FFAF-4FF6-B4B0-3F16C69F41A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활동정지 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AFAC6C-6F78-4178-A649-44959B53E900}"/>
              </a:ext>
            </a:extLst>
          </p:cNvPr>
          <p:cNvSpPr txBox="1"/>
          <p:nvPr/>
        </p:nvSpPr>
        <p:spPr>
          <a:xfrm>
            <a:off x="7246800" y="83640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확인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ADMIN_001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6765496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C0C122F-F463-4969-9016-ACAEE5180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5" y="1077526"/>
            <a:ext cx="6381341" cy="342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6876288" y="127558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76288" y="170877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76288" y="214196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876288" y="2571750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876288" y="3004938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874884" y="3438126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76288" y="3871314"/>
            <a:ext cx="2139516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76288" y="84240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46800" y="84240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76288" y="127558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46800" y="127558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76288" y="170877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46800" y="170877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76288" y="2138562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46800" y="2138562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76288" y="2571750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46800" y="2571750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76288" y="3004938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46800" y="300493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76288" y="3438126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46800" y="3438126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876288" y="3871314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46800" y="3871314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876000" y="4305600"/>
            <a:ext cx="21564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98800" y="4767262"/>
            <a:ext cx="2133600" cy="273843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en-US" altLang="en-US" sz="1000">
                <a:solidFill>
                  <a:srgbClr val="333333"/>
                </a:solidFill>
              </a:rPr>
              <a:pPr>
                <a:defRPr lang="ko-KR" altLang="en-US"/>
              </a:pPr>
              <a:t>99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876288" y="4319155"/>
            <a:ext cx="372163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46800" y="4319155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 sz="80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519772" y="1707654"/>
            <a:ext cx="300513" cy="300513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64800" rIns="46800" bIns="72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3D643-DC6B-4CC8-A1AC-F200D37A9480}"/>
              </a:ext>
            </a:extLst>
          </p:cNvPr>
          <p:cNvSpPr/>
          <p:nvPr/>
        </p:nvSpPr>
        <p:spPr>
          <a:xfrm>
            <a:off x="110205" y="555526"/>
            <a:ext cx="6696000" cy="446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E19F39-11EC-4368-888C-60490D7391B9}"/>
              </a:ext>
            </a:extLst>
          </p:cNvPr>
          <p:cNvSpPr txBox="1"/>
          <p:nvPr/>
        </p:nvSpPr>
        <p:spPr>
          <a:xfrm>
            <a:off x="136749" y="282115"/>
            <a:ext cx="17208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_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권한변경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193BAC-ED1B-4DB1-ABD9-3697A1FC87C2}"/>
              </a:ext>
            </a:extLst>
          </p:cNvPr>
          <p:cNvSpPr txBox="1"/>
          <p:nvPr/>
        </p:nvSpPr>
        <p:spPr>
          <a:xfrm>
            <a:off x="1893013" y="282115"/>
            <a:ext cx="4593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관리페이지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회원관리 </a:t>
            </a:r>
            <a:r>
              <a:rPr lang="en-US" altLang="ko-KR" sz="800" dirty="0">
                <a:solidFill>
                  <a:prstClr val="white">
                    <a:lumMod val="30000"/>
                  </a:prstClr>
                </a:solidFill>
              </a:rPr>
              <a:t>&gt; </a:t>
            </a: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권한변경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056545-CDDE-4028-9F04-12DCE808004C}"/>
              </a:ext>
            </a:extLst>
          </p:cNvPr>
          <p:cNvSpPr txBox="1"/>
          <p:nvPr/>
        </p:nvSpPr>
        <p:spPr>
          <a:xfrm>
            <a:off x="6540480" y="282115"/>
            <a:ext cx="1415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white">
                    <a:lumMod val="30000"/>
                  </a:prstClr>
                </a:solidFill>
              </a:rPr>
              <a:t>관리자</a:t>
            </a:r>
            <a:endParaRPr lang="en-US" altLang="ko-KR" sz="800" dirty="0">
              <a:solidFill>
                <a:prstClr val="white">
                  <a:lumMod val="30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482402-83C8-420B-AF55-ABA05370CB0F}"/>
              </a:ext>
            </a:extLst>
          </p:cNvPr>
          <p:cNvSpPr txBox="1"/>
          <p:nvPr/>
        </p:nvSpPr>
        <p:spPr>
          <a:xfrm>
            <a:off x="7965600" y="289367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prstClr val="black"/>
                </a:solidFill>
              </a:rPr>
              <a:t>ADMIN_006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7989CA-4E5C-4560-A2CA-00774C325BF6}"/>
              </a:ext>
            </a:extLst>
          </p:cNvPr>
          <p:cNvSpPr txBox="1"/>
          <p:nvPr/>
        </p:nvSpPr>
        <p:spPr>
          <a:xfrm>
            <a:off x="7245943" y="842418"/>
            <a:ext cx="1767600" cy="43318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prstClr val="black"/>
                </a:solidFill>
              </a:rPr>
              <a:t>회원 선택 후 </a:t>
            </a:r>
            <a:r>
              <a:rPr lang="en-US" altLang="ko-KR" sz="800" dirty="0">
                <a:solidFill>
                  <a:prstClr val="black"/>
                </a:solidFill>
              </a:rPr>
              <a:t>‘</a:t>
            </a:r>
            <a:r>
              <a:rPr lang="ko-KR" altLang="en-US" sz="800" dirty="0">
                <a:solidFill>
                  <a:prstClr val="black"/>
                </a:solidFill>
              </a:rPr>
              <a:t>권한변경</a:t>
            </a:r>
            <a:r>
              <a:rPr lang="en-US" altLang="ko-KR" sz="800" dirty="0">
                <a:solidFill>
                  <a:prstClr val="black"/>
                </a:solidFill>
              </a:rPr>
              <a:t>’</a:t>
            </a:r>
            <a:r>
              <a:rPr lang="ko-KR" altLang="en-US" sz="800" dirty="0">
                <a:solidFill>
                  <a:prstClr val="black"/>
                </a:solidFill>
              </a:rPr>
              <a:t> 클릭 시 </a:t>
            </a:r>
            <a:r>
              <a:rPr lang="en-US" altLang="ko-KR" sz="800" dirty="0">
                <a:solidFill>
                  <a:prstClr val="black"/>
                </a:solidFill>
              </a:rPr>
              <a:t>ADMIN_007</a:t>
            </a:r>
            <a:r>
              <a:rPr lang="ko-KR" altLang="en-US" sz="800" dirty="0">
                <a:solidFill>
                  <a:prstClr val="black"/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5134647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5739</Words>
  <Application>Microsoft Office PowerPoint</Application>
  <PresentationFormat>화면 슬라이드 쇼(16:9)</PresentationFormat>
  <Paragraphs>1499</Paragraphs>
  <Slides>142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7" baseType="lpstr">
      <vt:lpstr>굴림</vt:lpstr>
      <vt:lpstr>맑은 고딕</vt:lpstr>
      <vt:lpstr>함초롬돋움</vt:lpstr>
      <vt:lpstr>Arial</vt:lpstr>
      <vt:lpstr>1_한컴오피스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백경만</cp:lastModifiedBy>
  <cp:revision>937</cp:revision>
  <dcterms:created xsi:type="dcterms:W3CDTF">2017-10-25T01:09:44Z</dcterms:created>
  <dcterms:modified xsi:type="dcterms:W3CDTF">2019-10-06T11:25:35Z</dcterms:modified>
</cp:coreProperties>
</file>